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26" r:id="rId2"/>
    <p:sldId id="263" r:id="rId3"/>
    <p:sldId id="265" r:id="rId4"/>
    <p:sldId id="349" r:id="rId5"/>
    <p:sldId id="351" r:id="rId6"/>
    <p:sldId id="352" r:id="rId7"/>
    <p:sldId id="354" r:id="rId8"/>
    <p:sldId id="353" r:id="rId9"/>
    <p:sldId id="357" r:id="rId10"/>
    <p:sldId id="358" r:id="rId11"/>
    <p:sldId id="359" r:id="rId12"/>
    <p:sldId id="360" r:id="rId13"/>
    <p:sldId id="364" r:id="rId14"/>
    <p:sldId id="365" r:id="rId15"/>
    <p:sldId id="366" r:id="rId16"/>
    <p:sldId id="367" r:id="rId17"/>
    <p:sldId id="368" r:id="rId18"/>
    <p:sldId id="369" r:id="rId19"/>
    <p:sldId id="370" r:id="rId20"/>
    <p:sldId id="371" r:id="rId21"/>
    <p:sldId id="372" r:id="rId22"/>
    <p:sldId id="1383" r:id="rId23"/>
    <p:sldId id="1385" r:id="rId24"/>
    <p:sldId id="13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79" autoAdjust="0"/>
    <p:restoredTop sz="86425"/>
  </p:normalViewPr>
  <p:slideViewPr>
    <p:cSldViewPr snapToGrid="0">
      <p:cViewPr>
        <p:scale>
          <a:sx n="87" d="100"/>
          <a:sy n="87" d="100"/>
        </p:scale>
        <p:origin x="608" y="4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6362"/>
    </p:cViewPr>
  </p:sorterViewPr>
  <p:notesViewPr>
    <p:cSldViewPr snapToGrid="0">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103E17-9E06-46BC-8180-9412B420F670}" type="datetimeFigureOut">
              <a:rPr lang="en-US" smtClean="0"/>
              <a:t>10/7/20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24EACA-38FD-4279-ABFE-B276D2ADA416}" type="slidenum">
              <a:rPr lang="en-US" smtClean="0"/>
              <a:t>‹N›</a:t>
            </a:fld>
            <a:endParaRPr lang="en-US"/>
          </a:p>
        </p:txBody>
      </p:sp>
    </p:spTree>
    <p:extLst>
      <p:ext uri="{BB962C8B-B14F-4D97-AF65-F5344CB8AC3E}">
        <p14:creationId xmlns:p14="http://schemas.microsoft.com/office/powerpoint/2010/main" val="1485821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17E00-FCD2-4039-A67B-A6AC0185B541}" type="datetimeFigureOut">
              <a:rPr lang="en-US" smtClean="0"/>
              <a:t>10/7/20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F4E96-B1D0-40F9-B430-205BFCCBD965}" type="slidenum">
              <a:rPr lang="en-US" smtClean="0"/>
              <a:t>‹N›</a:t>
            </a:fld>
            <a:endParaRPr lang="en-US"/>
          </a:p>
        </p:txBody>
      </p:sp>
    </p:spTree>
    <p:extLst>
      <p:ext uri="{BB962C8B-B14F-4D97-AF65-F5344CB8AC3E}">
        <p14:creationId xmlns:p14="http://schemas.microsoft.com/office/powerpoint/2010/main" val="1135261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1</a:t>
            </a:fld>
            <a:endParaRPr lang="en-US"/>
          </a:p>
        </p:txBody>
      </p:sp>
    </p:spTree>
    <p:extLst>
      <p:ext uri="{BB962C8B-B14F-4D97-AF65-F5344CB8AC3E}">
        <p14:creationId xmlns:p14="http://schemas.microsoft.com/office/powerpoint/2010/main" val="147187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11</a:t>
            </a:fld>
            <a:endParaRPr lang="en-US"/>
          </a:p>
        </p:txBody>
      </p:sp>
    </p:spTree>
    <p:extLst>
      <p:ext uri="{BB962C8B-B14F-4D97-AF65-F5344CB8AC3E}">
        <p14:creationId xmlns:p14="http://schemas.microsoft.com/office/powerpoint/2010/main" val="1195174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12</a:t>
            </a:fld>
            <a:endParaRPr lang="en-US"/>
          </a:p>
        </p:txBody>
      </p:sp>
    </p:spTree>
    <p:extLst>
      <p:ext uri="{BB962C8B-B14F-4D97-AF65-F5344CB8AC3E}">
        <p14:creationId xmlns:p14="http://schemas.microsoft.com/office/powerpoint/2010/main" val="1709341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14</a:t>
            </a:fld>
            <a:endParaRPr lang="en-US"/>
          </a:p>
        </p:txBody>
      </p:sp>
    </p:spTree>
    <p:extLst>
      <p:ext uri="{BB962C8B-B14F-4D97-AF65-F5344CB8AC3E}">
        <p14:creationId xmlns:p14="http://schemas.microsoft.com/office/powerpoint/2010/main" val="164670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22</a:t>
            </a:fld>
            <a:endParaRPr lang="en-US"/>
          </a:p>
        </p:txBody>
      </p:sp>
    </p:spTree>
    <p:extLst>
      <p:ext uri="{BB962C8B-B14F-4D97-AF65-F5344CB8AC3E}">
        <p14:creationId xmlns:p14="http://schemas.microsoft.com/office/powerpoint/2010/main" val="284278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23</a:t>
            </a:fld>
            <a:endParaRPr lang="en-US"/>
          </a:p>
        </p:txBody>
      </p:sp>
    </p:spTree>
    <p:extLst>
      <p:ext uri="{BB962C8B-B14F-4D97-AF65-F5344CB8AC3E}">
        <p14:creationId xmlns:p14="http://schemas.microsoft.com/office/powerpoint/2010/main" val="2973145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24</a:t>
            </a:fld>
            <a:endParaRPr lang="en-US"/>
          </a:p>
        </p:txBody>
      </p:sp>
    </p:spTree>
    <p:extLst>
      <p:ext uri="{BB962C8B-B14F-4D97-AF65-F5344CB8AC3E}">
        <p14:creationId xmlns:p14="http://schemas.microsoft.com/office/powerpoint/2010/main" val="425133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2</a:t>
            </a:fld>
            <a:endParaRPr lang="en-US"/>
          </a:p>
        </p:txBody>
      </p:sp>
    </p:spTree>
    <p:extLst>
      <p:ext uri="{BB962C8B-B14F-4D97-AF65-F5344CB8AC3E}">
        <p14:creationId xmlns:p14="http://schemas.microsoft.com/office/powerpoint/2010/main" val="364515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3</a:t>
            </a:fld>
            <a:endParaRPr lang="en-US"/>
          </a:p>
        </p:txBody>
      </p:sp>
    </p:spTree>
    <p:extLst>
      <p:ext uri="{BB962C8B-B14F-4D97-AF65-F5344CB8AC3E}">
        <p14:creationId xmlns:p14="http://schemas.microsoft.com/office/powerpoint/2010/main" val="57470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4</a:t>
            </a:fld>
            <a:endParaRPr lang="en-US"/>
          </a:p>
        </p:txBody>
      </p:sp>
    </p:spTree>
    <p:extLst>
      <p:ext uri="{BB962C8B-B14F-4D97-AF65-F5344CB8AC3E}">
        <p14:creationId xmlns:p14="http://schemas.microsoft.com/office/powerpoint/2010/main" val="68849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6</a:t>
            </a:fld>
            <a:endParaRPr lang="en-US"/>
          </a:p>
        </p:txBody>
      </p:sp>
    </p:spTree>
    <p:extLst>
      <p:ext uri="{BB962C8B-B14F-4D97-AF65-F5344CB8AC3E}">
        <p14:creationId xmlns:p14="http://schemas.microsoft.com/office/powerpoint/2010/main" val="178676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7</a:t>
            </a:fld>
            <a:endParaRPr lang="en-US"/>
          </a:p>
        </p:txBody>
      </p:sp>
    </p:spTree>
    <p:extLst>
      <p:ext uri="{BB962C8B-B14F-4D97-AF65-F5344CB8AC3E}">
        <p14:creationId xmlns:p14="http://schemas.microsoft.com/office/powerpoint/2010/main" val="4467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8</a:t>
            </a:fld>
            <a:endParaRPr lang="en-US"/>
          </a:p>
        </p:txBody>
      </p:sp>
    </p:spTree>
    <p:extLst>
      <p:ext uri="{BB962C8B-B14F-4D97-AF65-F5344CB8AC3E}">
        <p14:creationId xmlns:p14="http://schemas.microsoft.com/office/powerpoint/2010/main" val="4174919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9</a:t>
            </a:fld>
            <a:endParaRPr lang="en-US"/>
          </a:p>
        </p:txBody>
      </p:sp>
    </p:spTree>
    <p:extLst>
      <p:ext uri="{BB962C8B-B14F-4D97-AF65-F5344CB8AC3E}">
        <p14:creationId xmlns:p14="http://schemas.microsoft.com/office/powerpoint/2010/main" val="2705483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ABF4E96-B1D0-40F9-B430-205BFCCBD965}" type="slidenum">
              <a:rPr lang="en-US" smtClean="0"/>
              <a:t>10</a:t>
            </a:fld>
            <a:endParaRPr lang="en-US"/>
          </a:p>
        </p:txBody>
      </p:sp>
    </p:spTree>
    <p:extLst>
      <p:ext uri="{BB962C8B-B14F-4D97-AF65-F5344CB8AC3E}">
        <p14:creationId xmlns:p14="http://schemas.microsoft.com/office/powerpoint/2010/main" val="1796853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025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tem two">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3817256" y="2656114"/>
            <a:ext cx="5254173" cy="2708085"/>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185272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Ite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631506" y="2432923"/>
            <a:ext cx="2880000" cy="2160000"/>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1"/>
          </p:nvPr>
        </p:nvSpPr>
        <p:spPr>
          <a:xfrm>
            <a:off x="1214796" y="2432923"/>
            <a:ext cx="2880000" cy="2160000"/>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2"/>
          </p:nvPr>
        </p:nvSpPr>
        <p:spPr>
          <a:xfrm>
            <a:off x="8048216" y="2432923"/>
            <a:ext cx="2880000" cy="2160000"/>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3567486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 Creative Slide">
    <p:spTree>
      <p:nvGrpSpPr>
        <p:cNvPr id="1" name=""/>
        <p:cNvGrpSpPr/>
        <p:nvPr/>
      </p:nvGrpSpPr>
      <p:grpSpPr>
        <a:xfrm>
          <a:off x="0" y="0"/>
          <a:ext cx="0" cy="0"/>
          <a:chOff x="0" y="0"/>
          <a:chExt cx="0" cy="0"/>
        </a:xfrm>
      </p:grpSpPr>
      <p:sp>
        <p:nvSpPr>
          <p:cNvPr id="4" name="Picture Placeholder 16"/>
          <p:cNvSpPr>
            <a:spLocks noGrp="1"/>
          </p:cNvSpPr>
          <p:nvPr>
            <p:ph type="pic" sz="quarter" idx="10"/>
          </p:nvPr>
        </p:nvSpPr>
        <p:spPr>
          <a:xfrm>
            <a:off x="6801076" y="1072175"/>
            <a:ext cx="4167940" cy="4932782"/>
          </a:xfrm>
          <a:custGeom>
            <a:avLst/>
            <a:gdLst>
              <a:gd name="connsiteX0" fmla="*/ 3596540 w 4167940"/>
              <a:gd name="connsiteY0" fmla="*/ 4507069 h 4932782"/>
              <a:gd name="connsiteX1" fmla="*/ 3596540 w 4167940"/>
              <a:gd name="connsiteY1" fmla="*/ 4507069 h 4932782"/>
              <a:gd name="connsiteX2" fmla="*/ 3596539 w 4167940"/>
              <a:gd name="connsiteY2" fmla="*/ 4507069 h 4932782"/>
              <a:gd name="connsiteX3" fmla="*/ 3594359 w 4167940"/>
              <a:gd name="connsiteY3" fmla="*/ 1089014 h 4932782"/>
              <a:gd name="connsiteX4" fmla="*/ 3594359 w 4167940"/>
              <a:gd name="connsiteY4" fmla="*/ 1089015 h 4932782"/>
              <a:gd name="connsiteX5" fmla="*/ 3731949 w 4167940"/>
              <a:gd name="connsiteY5" fmla="*/ 1261523 h 4932782"/>
              <a:gd name="connsiteX6" fmla="*/ 3334049 w 4167940"/>
              <a:gd name="connsiteY6" fmla="*/ 4795192 h 4932782"/>
              <a:gd name="connsiteX7" fmla="*/ 3223265 w 4167940"/>
              <a:gd name="connsiteY7" fmla="*/ 4927393 h 4932782"/>
              <a:gd name="connsiteX8" fmla="*/ 3161542 w 4167940"/>
              <a:gd name="connsiteY8" fmla="*/ 4932782 h 4932782"/>
              <a:gd name="connsiteX9" fmla="*/ 3102562 w 4167940"/>
              <a:gd name="connsiteY9" fmla="*/ 4913802 h 4932782"/>
              <a:gd name="connsiteX10" fmla="*/ 3023952 w 4167940"/>
              <a:gd name="connsiteY10" fmla="*/ 4760274 h 4932782"/>
              <a:gd name="connsiteX11" fmla="*/ 3421851 w 4167940"/>
              <a:gd name="connsiteY11" fmla="*/ 1226604 h 4932782"/>
              <a:gd name="connsiteX12" fmla="*/ 3594359 w 4167940"/>
              <a:gd name="connsiteY12" fmla="*/ 1089014 h 4932782"/>
              <a:gd name="connsiteX13" fmla="*/ 2829929 w 4167940"/>
              <a:gd name="connsiteY13" fmla="*/ 1002939 h 4932782"/>
              <a:gd name="connsiteX14" fmla="*/ 2829929 w 4167940"/>
              <a:gd name="connsiteY14" fmla="*/ 1002939 h 4932782"/>
              <a:gd name="connsiteX15" fmla="*/ 2967519 w 4167940"/>
              <a:gd name="connsiteY15" fmla="*/ 1175447 h 4932782"/>
              <a:gd name="connsiteX16" fmla="*/ 2569619 w 4167940"/>
              <a:gd name="connsiteY16" fmla="*/ 4709116 h 4932782"/>
              <a:gd name="connsiteX17" fmla="*/ 2458835 w 4167940"/>
              <a:gd name="connsiteY17" fmla="*/ 4841317 h 4932782"/>
              <a:gd name="connsiteX18" fmla="*/ 2397112 w 4167940"/>
              <a:gd name="connsiteY18" fmla="*/ 4846706 h 4932782"/>
              <a:gd name="connsiteX19" fmla="*/ 2338132 w 4167940"/>
              <a:gd name="connsiteY19" fmla="*/ 4827726 h 4932782"/>
              <a:gd name="connsiteX20" fmla="*/ 2259522 w 4167940"/>
              <a:gd name="connsiteY20" fmla="*/ 4674198 h 4932782"/>
              <a:gd name="connsiteX21" fmla="*/ 2657421 w 4167940"/>
              <a:gd name="connsiteY21" fmla="*/ 1140528 h 4932782"/>
              <a:gd name="connsiteX22" fmla="*/ 2829929 w 4167940"/>
              <a:gd name="connsiteY22" fmla="*/ 1002939 h 4932782"/>
              <a:gd name="connsiteX23" fmla="*/ 900831 w 4167940"/>
              <a:gd name="connsiteY23" fmla="*/ 785718 h 4932782"/>
              <a:gd name="connsiteX24" fmla="*/ 900831 w 4167940"/>
              <a:gd name="connsiteY24" fmla="*/ 785719 h 4932782"/>
              <a:gd name="connsiteX25" fmla="*/ 1038421 w 4167940"/>
              <a:gd name="connsiteY25" fmla="*/ 958227 h 4932782"/>
              <a:gd name="connsiteX26" fmla="*/ 640522 w 4167940"/>
              <a:gd name="connsiteY26" fmla="*/ 4491895 h 4932782"/>
              <a:gd name="connsiteX27" fmla="*/ 529738 w 4167940"/>
              <a:gd name="connsiteY27" fmla="*/ 4624096 h 4932782"/>
              <a:gd name="connsiteX28" fmla="*/ 468015 w 4167940"/>
              <a:gd name="connsiteY28" fmla="*/ 4629485 h 4932782"/>
              <a:gd name="connsiteX29" fmla="*/ 409035 w 4167940"/>
              <a:gd name="connsiteY29" fmla="*/ 4610505 h 4932782"/>
              <a:gd name="connsiteX30" fmla="*/ 330424 w 4167940"/>
              <a:gd name="connsiteY30" fmla="*/ 4456977 h 4932782"/>
              <a:gd name="connsiteX31" fmla="*/ 728323 w 4167940"/>
              <a:gd name="connsiteY31" fmla="*/ 923308 h 4932782"/>
              <a:gd name="connsiteX32" fmla="*/ 900831 w 4167940"/>
              <a:gd name="connsiteY32" fmla="*/ 785718 h 4932782"/>
              <a:gd name="connsiteX33" fmla="*/ 4029357 w 4167940"/>
              <a:gd name="connsiteY33" fmla="*/ 663301 h 4932782"/>
              <a:gd name="connsiteX34" fmla="*/ 4029357 w 4167940"/>
              <a:gd name="connsiteY34" fmla="*/ 663302 h 4932782"/>
              <a:gd name="connsiteX35" fmla="*/ 4166947 w 4167940"/>
              <a:gd name="connsiteY35" fmla="*/ 835810 h 4932782"/>
              <a:gd name="connsiteX36" fmla="*/ 3769047 w 4167940"/>
              <a:gd name="connsiteY36" fmla="*/ 4369479 h 4932782"/>
              <a:gd name="connsiteX37" fmla="*/ 3658263 w 4167940"/>
              <a:gd name="connsiteY37" fmla="*/ 4501680 h 4932782"/>
              <a:gd name="connsiteX38" fmla="*/ 3596540 w 4167940"/>
              <a:gd name="connsiteY38" fmla="*/ 4507069 h 4932782"/>
              <a:gd name="connsiteX39" fmla="*/ 3537560 w 4167940"/>
              <a:gd name="connsiteY39" fmla="*/ 4488089 h 4932782"/>
              <a:gd name="connsiteX40" fmla="*/ 3458950 w 4167940"/>
              <a:gd name="connsiteY40" fmla="*/ 4334561 h 4932782"/>
              <a:gd name="connsiteX41" fmla="*/ 3856849 w 4167940"/>
              <a:gd name="connsiteY41" fmla="*/ 800892 h 4932782"/>
              <a:gd name="connsiteX42" fmla="*/ 4029357 w 4167940"/>
              <a:gd name="connsiteY42" fmla="*/ 663301 h 4932782"/>
              <a:gd name="connsiteX43" fmla="*/ 3264927 w 4167940"/>
              <a:gd name="connsiteY43" fmla="*/ 577225 h 4932782"/>
              <a:gd name="connsiteX44" fmla="*/ 3264927 w 4167940"/>
              <a:gd name="connsiteY44" fmla="*/ 577226 h 4932782"/>
              <a:gd name="connsiteX45" fmla="*/ 3402517 w 4167940"/>
              <a:gd name="connsiteY45" fmla="*/ 749734 h 4932782"/>
              <a:gd name="connsiteX46" fmla="*/ 3004617 w 4167940"/>
              <a:gd name="connsiteY46" fmla="*/ 4283403 h 4932782"/>
              <a:gd name="connsiteX47" fmla="*/ 2893833 w 4167940"/>
              <a:gd name="connsiteY47" fmla="*/ 4415604 h 4932782"/>
              <a:gd name="connsiteX48" fmla="*/ 2832110 w 4167940"/>
              <a:gd name="connsiteY48" fmla="*/ 4420993 h 4932782"/>
              <a:gd name="connsiteX49" fmla="*/ 2773130 w 4167940"/>
              <a:gd name="connsiteY49" fmla="*/ 4402013 h 4932782"/>
              <a:gd name="connsiteX50" fmla="*/ 2694520 w 4167940"/>
              <a:gd name="connsiteY50" fmla="*/ 4248485 h 4932782"/>
              <a:gd name="connsiteX51" fmla="*/ 3092419 w 4167940"/>
              <a:gd name="connsiteY51" fmla="*/ 714816 h 4932782"/>
              <a:gd name="connsiteX52" fmla="*/ 3264927 w 4167940"/>
              <a:gd name="connsiteY52" fmla="*/ 577225 h 4932782"/>
              <a:gd name="connsiteX53" fmla="*/ 2500497 w 4167940"/>
              <a:gd name="connsiteY53" fmla="*/ 491149 h 4932782"/>
              <a:gd name="connsiteX54" fmla="*/ 2500497 w 4167940"/>
              <a:gd name="connsiteY54" fmla="*/ 491149 h 4932782"/>
              <a:gd name="connsiteX55" fmla="*/ 2638087 w 4167940"/>
              <a:gd name="connsiteY55" fmla="*/ 663657 h 4932782"/>
              <a:gd name="connsiteX56" fmla="*/ 2240187 w 4167940"/>
              <a:gd name="connsiteY56" fmla="*/ 4197326 h 4932782"/>
              <a:gd name="connsiteX57" fmla="*/ 2129403 w 4167940"/>
              <a:gd name="connsiteY57" fmla="*/ 4329527 h 4932782"/>
              <a:gd name="connsiteX58" fmla="*/ 2067680 w 4167940"/>
              <a:gd name="connsiteY58" fmla="*/ 4334916 h 4932782"/>
              <a:gd name="connsiteX59" fmla="*/ 2008700 w 4167940"/>
              <a:gd name="connsiteY59" fmla="*/ 4315936 h 4932782"/>
              <a:gd name="connsiteX60" fmla="*/ 1930090 w 4167940"/>
              <a:gd name="connsiteY60" fmla="*/ 4162408 h 4932782"/>
              <a:gd name="connsiteX61" fmla="*/ 2327989 w 4167940"/>
              <a:gd name="connsiteY61" fmla="*/ 628739 h 4932782"/>
              <a:gd name="connsiteX62" fmla="*/ 2500497 w 4167940"/>
              <a:gd name="connsiteY62" fmla="*/ 491149 h 4932782"/>
              <a:gd name="connsiteX63" fmla="*/ 1736069 w 4167940"/>
              <a:gd name="connsiteY63" fmla="*/ 405073 h 4932782"/>
              <a:gd name="connsiteX64" fmla="*/ 1736069 w 4167940"/>
              <a:gd name="connsiteY64" fmla="*/ 405074 h 4932782"/>
              <a:gd name="connsiteX65" fmla="*/ 1873659 w 4167940"/>
              <a:gd name="connsiteY65" fmla="*/ 577581 h 4932782"/>
              <a:gd name="connsiteX66" fmla="*/ 1475760 w 4167940"/>
              <a:gd name="connsiteY66" fmla="*/ 4111250 h 4932782"/>
              <a:gd name="connsiteX67" fmla="*/ 1364976 w 4167940"/>
              <a:gd name="connsiteY67" fmla="*/ 4243451 h 4932782"/>
              <a:gd name="connsiteX68" fmla="*/ 1303253 w 4167940"/>
              <a:gd name="connsiteY68" fmla="*/ 4248840 h 4932782"/>
              <a:gd name="connsiteX69" fmla="*/ 1244273 w 4167940"/>
              <a:gd name="connsiteY69" fmla="*/ 4229860 h 4932782"/>
              <a:gd name="connsiteX70" fmla="*/ 1165662 w 4167940"/>
              <a:gd name="connsiteY70" fmla="*/ 4076332 h 4932782"/>
              <a:gd name="connsiteX71" fmla="*/ 1563561 w 4167940"/>
              <a:gd name="connsiteY71" fmla="*/ 542663 h 4932782"/>
              <a:gd name="connsiteX72" fmla="*/ 1736069 w 4167940"/>
              <a:gd name="connsiteY72" fmla="*/ 405073 h 4932782"/>
              <a:gd name="connsiteX73" fmla="*/ 1335829 w 4167940"/>
              <a:gd name="connsiteY73" fmla="*/ 360004 h 4932782"/>
              <a:gd name="connsiteX74" fmla="*/ 1335829 w 4167940"/>
              <a:gd name="connsiteY74" fmla="*/ 360006 h 4932782"/>
              <a:gd name="connsiteX75" fmla="*/ 1473419 w 4167940"/>
              <a:gd name="connsiteY75" fmla="*/ 532514 h 4932782"/>
              <a:gd name="connsiteX76" fmla="*/ 1075520 w 4167940"/>
              <a:gd name="connsiteY76" fmla="*/ 4066182 h 4932782"/>
              <a:gd name="connsiteX77" fmla="*/ 964736 w 4167940"/>
              <a:gd name="connsiteY77" fmla="*/ 4198383 h 4932782"/>
              <a:gd name="connsiteX78" fmla="*/ 903013 w 4167940"/>
              <a:gd name="connsiteY78" fmla="*/ 4203772 h 4932782"/>
              <a:gd name="connsiteX79" fmla="*/ 844033 w 4167940"/>
              <a:gd name="connsiteY79" fmla="*/ 4184792 h 4932782"/>
              <a:gd name="connsiteX80" fmla="*/ 765422 w 4167940"/>
              <a:gd name="connsiteY80" fmla="*/ 4031264 h 4932782"/>
              <a:gd name="connsiteX81" fmla="*/ 1163321 w 4167940"/>
              <a:gd name="connsiteY81" fmla="*/ 497595 h 4932782"/>
              <a:gd name="connsiteX82" fmla="*/ 1335829 w 4167940"/>
              <a:gd name="connsiteY82" fmla="*/ 360004 h 4932782"/>
              <a:gd name="connsiteX83" fmla="*/ 571400 w 4167940"/>
              <a:gd name="connsiteY83" fmla="*/ 273929 h 4932782"/>
              <a:gd name="connsiteX84" fmla="*/ 571400 w 4167940"/>
              <a:gd name="connsiteY84" fmla="*/ 273930 h 4932782"/>
              <a:gd name="connsiteX85" fmla="*/ 708990 w 4167940"/>
              <a:gd name="connsiteY85" fmla="*/ 446438 h 4932782"/>
              <a:gd name="connsiteX86" fmla="*/ 311090 w 4167940"/>
              <a:gd name="connsiteY86" fmla="*/ 3980106 h 4932782"/>
              <a:gd name="connsiteX87" fmla="*/ 200306 w 4167940"/>
              <a:gd name="connsiteY87" fmla="*/ 4112307 h 4932782"/>
              <a:gd name="connsiteX88" fmla="*/ 138583 w 4167940"/>
              <a:gd name="connsiteY88" fmla="*/ 4117696 h 4932782"/>
              <a:gd name="connsiteX89" fmla="*/ 79603 w 4167940"/>
              <a:gd name="connsiteY89" fmla="*/ 4098716 h 4932782"/>
              <a:gd name="connsiteX90" fmla="*/ 993 w 4167940"/>
              <a:gd name="connsiteY90" fmla="*/ 3945188 h 4932782"/>
              <a:gd name="connsiteX91" fmla="*/ 398892 w 4167940"/>
              <a:gd name="connsiteY91" fmla="*/ 411519 h 4932782"/>
              <a:gd name="connsiteX92" fmla="*/ 571400 w 4167940"/>
              <a:gd name="connsiteY92" fmla="*/ 273929 h 4932782"/>
              <a:gd name="connsiteX93" fmla="*/ 2168629 w 4167940"/>
              <a:gd name="connsiteY93" fmla="*/ 993 h 4932782"/>
              <a:gd name="connsiteX94" fmla="*/ 2168629 w 4167940"/>
              <a:gd name="connsiteY94" fmla="*/ 995 h 4932782"/>
              <a:gd name="connsiteX95" fmla="*/ 2306219 w 4167940"/>
              <a:gd name="connsiteY95" fmla="*/ 173503 h 4932782"/>
              <a:gd name="connsiteX96" fmla="*/ 1908320 w 4167940"/>
              <a:gd name="connsiteY96" fmla="*/ 3707171 h 4932782"/>
              <a:gd name="connsiteX97" fmla="*/ 1797536 w 4167940"/>
              <a:gd name="connsiteY97" fmla="*/ 3839372 h 4932782"/>
              <a:gd name="connsiteX98" fmla="*/ 1735813 w 4167940"/>
              <a:gd name="connsiteY98" fmla="*/ 3844761 h 4932782"/>
              <a:gd name="connsiteX99" fmla="*/ 1676833 w 4167940"/>
              <a:gd name="connsiteY99" fmla="*/ 3825781 h 4932782"/>
              <a:gd name="connsiteX100" fmla="*/ 1598222 w 4167940"/>
              <a:gd name="connsiteY100" fmla="*/ 3672253 h 4932782"/>
              <a:gd name="connsiteX101" fmla="*/ 1996121 w 4167940"/>
              <a:gd name="connsiteY101" fmla="*/ 138584 h 4932782"/>
              <a:gd name="connsiteX102" fmla="*/ 2168629 w 4167940"/>
              <a:gd name="connsiteY102" fmla="*/ 993 h 493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167940" h="4932782">
                <a:moveTo>
                  <a:pt x="3596540" y="4507069"/>
                </a:moveTo>
                <a:lnTo>
                  <a:pt x="3596540" y="4507069"/>
                </a:lnTo>
                <a:lnTo>
                  <a:pt x="3596539" y="4507069"/>
                </a:lnTo>
                <a:close/>
                <a:moveTo>
                  <a:pt x="3594359" y="1089014"/>
                </a:moveTo>
                <a:lnTo>
                  <a:pt x="3594359" y="1089015"/>
                </a:lnTo>
                <a:cubicBezTo>
                  <a:pt x="3679990" y="1098657"/>
                  <a:pt x="3741591" y="1175892"/>
                  <a:pt x="3731949" y="1261523"/>
                </a:cubicBezTo>
                <a:lnTo>
                  <a:pt x="3334049" y="4795192"/>
                </a:lnTo>
                <a:cubicBezTo>
                  <a:pt x="3326818" y="4859415"/>
                  <a:pt x="3281565" y="4910122"/>
                  <a:pt x="3223265" y="4927393"/>
                </a:cubicBezTo>
                <a:lnTo>
                  <a:pt x="3161542" y="4932782"/>
                </a:lnTo>
                <a:lnTo>
                  <a:pt x="3102562" y="4913802"/>
                </a:lnTo>
                <a:cubicBezTo>
                  <a:pt x="3049563" y="4883998"/>
                  <a:pt x="3016721" y="4824498"/>
                  <a:pt x="3023952" y="4760274"/>
                </a:cubicBezTo>
                <a:lnTo>
                  <a:pt x="3421851" y="1226604"/>
                </a:lnTo>
                <a:cubicBezTo>
                  <a:pt x="3431493" y="1140974"/>
                  <a:pt x="3508728" y="1079372"/>
                  <a:pt x="3594359" y="1089014"/>
                </a:cubicBezTo>
                <a:close/>
                <a:moveTo>
                  <a:pt x="2829929" y="1002939"/>
                </a:moveTo>
                <a:lnTo>
                  <a:pt x="2829929" y="1002939"/>
                </a:lnTo>
                <a:cubicBezTo>
                  <a:pt x="2915560" y="1012582"/>
                  <a:pt x="2977161" y="1089816"/>
                  <a:pt x="2967519" y="1175447"/>
                </a:cubicBezTo>
                <a:lnTo>
                  <a:pt x="2569619" y="4709116"/>
                </a:lnTo>
                <a:cubicBezTo>
                  <a:pt x="2562387" y="4773339"/>
                  <a:pt x="2517135" y="4824046"/>
                  <a:pt x="2458835" y="4841317"/>
                </a:cubicBezTo>
                <a:lnTo>
                  <a:pt x="2397112" y="4846706"/>
                </a:lnTo>
                <a:lnTo>
                  <a:pt x="2338132" y="4827726"/>
                </a:lnTo>
                <a:cubicBezTo>
                  <a:pt x="2285133" y="4797922"/>
                  <a:pt x="2252290" y="4738422"/>
                  <a:pt x="2259522" y="4674198"/>
                </a:cubicBezTo>
                <a:lnTo>
                  <a:pt x="2657421" y="1140528"/>
                </a:lnTo>
                <a:cubicBezTo>
                  <a:pt x="2667063" y="1054898"/>
                  <a:pt x="2744298" y="993296"/>
                  <a:pt x="2829929" y="1002939"/>
                </a:cubicBezTo>
                <a:close/>
                <a:moveTo>
                  <a:pt x="900831" y="785718"/>
                </a:moveTo>
                <a:lnTo>
                  <a:pt x="900831" y="785719"/>
                </a:lnTo>
                <a:cubicBezTo>
                  <a:pt x="986462" y="795361"/>
                  <a:pt x="1048063" y="872596"/>
                  <a:pt x="1038421" y="958227"/>
                </a:cubicBezTo>
                <a:lnTo>
                  <a:pt x="640522" y="4491895"/>
                </a:lnTo>
                <a:cubicBezTo>
                  <a:pt x="633290" y="4556118"/>
                  <a:pt x="588037" y="4606825"/>
                  <a:pt x="529738" y="4624096"/>
                </a:cubicBezTo>
                <a:lnTo>
                  <a:pt x="468015" y="4629485"/>
                </a:lnTo>
                <a:lnTo>
                  <a:pt x="409035" y="4610505"/>
                </a:lnTo>
                <a:cubicBezTo>
                  <a:pt x="356036" y="4580701"/>
                  <a:pt x="323193" y="4521201"/>
                  <a:pt x="330424" y="4456977"/>
                </a:cubicBezTo>
                <a:lnTo>
                  <a:pt x="728323" y="923308"/>
                </a:lnTo>
                <a:cubicBezTo>
                  <a:pt x="737965" y="837677"/>
                  <a:pt x="815200" y="776076"/>
                  <a:pt x="900831" y="785718"/>
                </a:cubicBezTo>
                <a:close/>
                <a:moveTo>
                  <a:pt x="4029357" y="663301"/>
                </a:moveTo>
                <a:lnTo>
                  <a:pt x="4029357" y="663302"/>
                </a:lnTo>
                <a:cubicBezTo>
                  <a:pt x="4114988" y="672944"/>
                  <a:pt x="4176589" y="750179"/>
                  <a:pt x="4166947" y="835810"/>
                </a:cubicBezTo>
                <a:lnTo>
                  <a:pt x="3769047" y="4369479"/>
                </a:lnTo>
                <a:cubicBezTo>
                  <a:pt x="3761815" y="4433702"/>
                  <a:pt x="3716563" y="4484409"/>
                  <a:pt x="3658263" y="4501680"/>
                </a:cubicBezTo>
                <a:lnTo>
                  <a:pt x="3596540" y="4507069"/>
                </a:lnTo>
                <a:lnTo>
                  <a:pt x="3537560" y="4488089"/>
                </a:lnTo>
                <a:cubicBezTo>
                  <a:pt x="3484561" y="4458285"/>
                  <a:pt x="3451719" y="4398784"/>
                  <a:pt x="3458950" y="4334561"/>
                </a:cubicBezTo>
                <a:lnTo>
                  <a:pt x="3856849" y="800892"/>
                </a:lnTo>
                <a:cubicBezTo>
                  <a:pt x="3866491" y="715261"/>
                  <a:pt x="3943726" y="653659"/>
                  <a:pt x="4029357" y="663301"/>
                </a:cubicBezTo>
                <a:close/>
                <a:moveTo>
                  <a:pt x="3264927" y="577225"/>
                </a:moveTo>
                <a:lnTo>
                  <a:pt x="3264927" y="577226"/>
                </a:lnTo>
                <a:cubicBezTo>
                  <a:pt x="3350558" y="586869"/>
                  <a:pt x="3412159" y="664104"/>
                  <a:pt x="3402517" y="749734"/>
                </a:cubicBezTo>
                <a:lnTo>
                  <a:pt x="3004617" y="4283403"/>
                </a:lnTo>
                <a:cubicBezTo>
                  <a:pt x="2997385" y="4347626"/>
                  <a:pt x="2952133" y="4398333"/>
                  <a:pt x="2893833" y="4415604"/>
                </a:cubicBezTo>
                <a:lnTo>
                  <a:pt x="2832110" y="4420993"/>
                </a:lnTo>
                <a:lnTo>
                  <a:pt x="2773130" y="4402013"/>
                </a:lnTo>
                <a:cubicBezTo>
                  <a:pt x="2720131" y="4372209"/>
                  <a:pt x="2687288" y="4312708"/>
                  <a:pt x="2694520" y="4248485"/>
                </a:cubicBezTo>
                <a:lnTo>
                  <a:pt x="3092419" y="714816"/>
                </a:lnTo>
                <a:cubicBezTo>
                  <a:pt x="3102061" y="629185"/>
                  <a:pt x="3179296" y="567583"/>
                  <a:pt x="3264927" y="577225"/>
                </a:cubicBezTo>
                <a:close/>
                <a:moveTo>
                  <a:pt x="2500497" y="491149"/>
                </a:moveTo>
                <a:lnTo>
                  <a:pt x="2500497" y="491149"/>
                </a:lnTo>
                <a:cubicBezTo>
                  <a:pt x="2586128" y="500792"/>
                  <a:pt x="2647729" y="578027"/>
                  <a:pt x="2638087" y="663657"/>
                </a:cubicBezTo>
                <a:lnTo>
                  <a:pt x="2240187" y="4197326"/>
                </a:lnTo>
                <a:cubicBezTo>
                  <a:pt x="2232955" y="4261549"/>
                  <a:pt x="2187703" y="4312256"/>
                  <a:pt x="2129403" y="4329527"/>
                </a:cubicBezTo>
                <a:lnTo>
                  <a:pt x="2067680" y="4334916"/>
                </a:lnTo>
                <a:lnTo>
                  <a:pt x="2008700" y="4315936"/>
                </a:lnTo>
                <a:cubicBezTo>
                  <a:pt x="1955701" y="4286132"/>
                  <a:pt x="1922859" y="4226631"/>
                  <a:pt x="1930090" y="4162408"/>
                </a:cubicBezTo>
                <a:lnTo>
                  <a:pt x="2327989" y="628739"/>
                </a:lnTo>
                <a:cubicBezTo>
                  <a:pt x="2337631" y="543108"/>
                  <a:pt x="2414866" y="481506"/>
                  <a:pt x="2500497" y="491149"/>
                </a:cubicBezTo>
                <a:close/>
                <a:moveTo>
                  <a:pt x="1736069" y="405073"/>
                </a:moveTo>
                <a:lnTo>
                  <a:pt x="1736069" y="405074"/>
                </a:lnTo>
                <a:cubicBezTo>
                  <a:pt x="1821700" y="414716"/>
                  <a:pt x="1883301" y="491951"/>
                  <a:pt x="1873659" y="577581"/>
                </a:cubicBezTo>
                <a:lnTo>
                  <a:pt x="1475760" y="4111250"/>
                </a:lnTo>
                <a:cubicBezTo>
                  <a:pt x="1468528" y="4175473"/>
                  <a:pt x="1423275" y="4226180"/>
                  <a:pt x="1364976" y="4243451"/>
                </a:cubicBezTo>
                <a:lnTo>
                  <a:pt x="1303253" y="4248840"/>
                </a:lnTo>
                <a:lnTo>
                  <a:pt x="1244273" y="4229860"/>
                </a:lnTo>
                <a:cubicBezTo>
                  <a:pt x="1191274" y="4200056"/>
                  <a:pt x="1158431" y="4140555"/>
                  <a:pt x="1165662" y="4076332"/>
                </a:cubicBezTo>
                <a:lnTo>
                  <a:pt x="1563561" y="542663"/>
                </a:lnTo>
                <a:cubicBezTo>
                  <a:pt x="1573203" y="457032"/>
                  <a:pt x="1650438" y="395431"/>
                  <a:pt x="1736069" y="405073"/>
                </a:cubicBezTo>
                <a:close/>
                <a:moveTo>
                  <a:pt x="1335829" y="360004"/>
                </a:moveTo>
                <a:lnTo>
                  <a:pt x="1335829" y="360006"/>
                </a:lnTo>
                <a:cubicBezTo>
                  <a:pt x="1421460" y="369648"/>
                  <a:pt x="1483061" y="446883"/>
                  <a:pt x="1473419" y="532514"/>
                </a:cubicBezTo>
                <a:lnTo>
                  <a:pt x="1075520" y="4066182"/>
                </a:lnTo>
                <a:cubicBezTo>
                  <a:pt x="1068288" y="4130405"/>
                  <a:pt x="1023035" y="4181112"/>
                  <a:pt x="964736" y="4198383"/>
                </a:cubicBezTo>
                <a:lnTo>
                  <a:pt x="903013" y="4203772"/>
                </a:lnTo>
                <a:lnTo>
                  <a:pt x="844033" y="4184792"/>
                </a:lnTo>
                <a:cubicBezTo>
                  <a:pt x="791034" y="4154988"/>
                  <a:pt x="758191" y="4095488"/>
                  <a:pt x="765422" y="4031264"/>
                </a:cubicBezTo>
                <a:lnTo>
                  <a:pt x="1163321" y="497595"/>
                </a:lnTo>
                <a:cubicBezTo>
                  <a:pt x="1172963" y="411964"/>
                  <a:pt x="1250198" y="350363"/>
                  <a:pt x="1335829" y="360004"/>
                </a:cubicBezTo>
                <a:close/>
                <a:moveTo>
                  <a:pt x="571400" y="273929"/>
                </a:moveTo>
                <a:lnTo>
                  <a:pt x="571400" y="273930"/>
                </a:lnTo>
                <a:cubicBezTo>
                  <a:pt x="657031" y="283572"/>
                  <a:pt x="718632" y="360807"/>
                  <a:pt x="708990" y="446438"/>
                </a:cubicBezTo>
                <a:lnTo>
                  <a:pt x="311090" y="3980106"/>
                </a:lnTo>
                <a:cubicBezTo>
                  <a:pt x="303858" y="4044329"/>
                  <a:pt x="258606" y="4095036"/>
                  <a:pt x="200306" y="4112307"/>
                </a:cubicBezTo>
                <a:lnTo>
                  <a:pt x="138583" y="4117696"/>
                </a:lnTo>
                <a:lnTo>
                  <a:pt x="79603" y="4098716"/>
                </a:lnTo>
                <a:cubicBezTo>
                  <a:pt x="26604" y="4068912"/>
                  <a:pt x="-6239" y="4009411"/>
                  <a:pt x="993" y="3945188"/>
                </a:cubicBezTo>
                <a:lnTo>
                  <a:pt x="398892" y="411519"/>
                </a:lnTo>
                <a:cubicBezTo>
                  <a:pt x="408534" y="325888"/>
                  <a:pt x="485769" y="264287"/>
                  <a:pt x="571400" y="273929"/>
                </a:cubicBezTo>
                <a:close/>
                <a:moveTo>
                  <a:pt x="2168629" y="993"/>
                </a:moveTo>
                <a:lnTo>
                  <a:pt x="2168629" y="995"/>
                </a:lnTo>
                <a:cubicBezTo>
                  <a:pt x="2254260" y="10637"/>
                  <a:pt x="2315861" y="87872"/>
                  <a:pt x="2306219" y="173503"/>
                </a:cubicBezTo>
                <a:lnTo>
                  <a:pt x="1908320" y="3707171"/>
                </a:lnTo>
                <a:cubicBezTo>
                  <a:pt x="1901088" y="3771394"/>
                  <a:pt x="1855835" y="3822101"/>
                  <a:pt x="1797536" y="3839372"/>
                </a:cubicBezTo>
                <a:lnTo>
                  <a:pt x="1735813" y="3844761"/>
                </a:lnTo>
                <a:lnTo>
                  <a:pt x="1676833" y="3825781"/>
                </a:lnTo>
                <a:cubicBezTo>
                  <a:pt x="1623834" y="3795977"/>
                  <a:pt x="1590991" y="3736477"/>
                  <a:pt x="1598222" y="3672253"/>
                </a:cubicBezTo>
                <a:lnTo>
                  <a:pt x="1996121" y="138584"/>
                </a:lnTo>
                <a:cubicBezTo>
                  <a:pt x="2005763" y="52953"/>
                  <a:pt x="2082998" y="-8648"/>
                  <a:pt x="2168629" y="993"/>
                </a:cubicBezTo>
                <a:close/>
              </a:path>
            </a:pathLst>
          </a:custGeom>
          <a:pattFill prst="pct5">
            <a:fgClr>
              <a:schemeClr val="tx1"/>
            </a:fgClr>
            <a:bgClr>
              <a:schemeClr val="bg1"/>
            </a:bgClr>
          </a:pattFill>
          <a:effectLst>
            <a:outerShdw blurRad="50800" dist="38100" dir="2700000" algn="tl" rotWithShape="0">
              <a:prstClr val="black">
                <a:alpha val="40000"/>
              </a:prstClr>
            </a:outerShdw>
          </a:effectLst>
        </p:spPr>
        <p:txBody>
          <a:bodyPr wrap="square">
            <a:noAutofit/>
          </a:bodyPr>
          <a:lstStyle/>
          <a:p>
            <a:endParaRPr lang="id-ID"/>
          </a:p>
        </p:txBody>
      </p:sp>
    </p:spTree>
    <p:extLst>
      <p:ext uri="{BB962C8B-B14F-4D97-AF65-F5344CB8AC3E}">
        <p14:creationId xmlns:p14="http://schemas.microsoft.com/office/powerpoint/2010/main" val="1939061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ece of Image">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1303242" y="1117278"/>
            <a:ext cx="4778243" cy="2438723"/>
          </a:xfrm>
          <a:prstGeom prst="rect">
            <a:avLst/>
          </a:prstGeom>
          <a:pattFill prst="pct5">
            <a:fgClr>
              <a:schemeClr val="tx1"/>
            </a:fgClr>
            <a:bgClr>
              <a:schemeClr val="bg1"/>
            </a:bgClr>
          </a:pattFill>
        </p:spPr>
      </p:sp>
      <p:sp>
        <p:nvSpPr>
          <p:cNvPr id="4" name="Picture Placeholder 2"/>
          <p:cNvSpPr>
            <a:spLocks noGrp="1"/>
          </p:cNvSpPr>
          <p:nvPr>
            <p:ph type="pic" sz="quarter" idx="11"/>
          </p:nvPr>
        </p:nvSpPr>
        <p:spPr>
          <a:xfrm>
            <a:off x="6516913" y="3733537"/>
            <a:ext cx="4020458" cy="1839949"/>
          </a:xfrm>
          <a:prstGeom prst="rect">
            <a:avLst/>
          </a:prstGeom>
          <a:pattFill prst="pct5">
            <a:fgClr>
              <a:schemeClr val="tx1"/>
            </a:fgClr>
            <a:bgClr>
              <a:schemeClr val="bg1"/>
            </a:bgClr>
          </a:pattFill>
        </p:spPr>
      </p:sp>
    </p:spTree>
    <p:extLst>
      <p:ext uri="{BB962C8B-B14F-4D97-AF65-F5344CB8AC3E}">
        <p14:creationId xmlns:p14="http://schemas.microsoft.com/office/powerpoint/2010/main" val="363848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reative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6194558" y="1059220"/>
            <a:ext cx="2252757" cy="2511294"/>
          </a:xfrm>
          <a:prstGeom prst="rect">
            <a:avLst/>
          </a:prstGeom>
          <a:pattFill prst="pct5">
            <a:fgClr>
              <a:schemeClr val="tx1"/>
            </a:fgClr>
            <a:bgClr>
              <a:schemeClr val="bg1"/>
            </a:bgClr>
          </a:pattFill>
        </p:spPr>
      </p:sp>
      <p:sp>
        <p:nvSpPr>
          <p:cNvPr id="4" name="Picture Placeholder 1"/>
          <p:cNvSpPr>
            <a:spLocks noGrp="1"/>
          </p:cNvSpPr>
          <p:nvPr>
            <p:ph type="pic" sz="quarter" idx="11"/>
          </p:nvPr>
        </p:nvSpPr>
        <p:spPr>
          <a:xfrm>
            <a:off x="8447315" y="3570514"/>
            <a:ext cx="2252757" cy="1923144"/>
          </a:xfrm>
          <a:prstGeom prst="rect">
            <a:avLst/>
          </a:prstGeom>
          <a:pattFill prst="pct5">
            <a:fgClr>
              <a:schemeClr val="tx1"/>
            </a:fgClr>
            <a:bgClr>
              <a:schemeClr val="bg1"/>
            </a:bgClr>
          </a:pattFill>
        </p:spPr>
      </p:sp>
      <p:sp>
        <p:nvSpPr>
          <p:cNvPr id="5" name="Picture Placeholder 1"/>
          <p:cNvSpPr>
            <a:spLocks noGrp="1"/>
          </p:cNvSpPr>
          <p:nvPr>
            <p:ph type="pic" sz="quarter" idx="12"/>
          </p:nvPr>
        </p:nvSpPr>
        <p:spPr>
          <a:xfrm>
            <a:off x="6821715" y="3570514"/>
            <a:ext cx="1625600" cy="1494971"/>
          </a:xfrm>
          <a:prstGeom prst="rect">
            <a:avLst/>
          </a:prstGeom>
          <a:pattFill prst="pct5">
            <a:fgClr>
              <a:schemeClr val="tx1"/>
            </a:fgClr>
            <a:bgClr>
              <a:schemeClr val="bg1"/>
            </a:bgClr>
          </a:pattFill>
        </p:spPr>
      </p:sp>
      <p:sp>
        <p:nvSpPr>
          <p:cNvPr id="6" name="Picture Placeholder 1"/>
          <p:cNvSpPr>
            <a:spLocks noGrp="1"/>
          </p:cNvSpPr>
          <p:nvPr>
            <p:ph type="pic" sz="quarter" idx="13"/>
          </p:nvPr>
        </p:nvSpPr>
        <p:spPr>
          <a:xfrm>
            <a:off x="8447315" y="1480456"/>
            <a:ext cx="1872343" cy="2090058"/>
          </a:xfrm>
          <a:prstGeom prst="rect">
            <a:avLst/>
          </a:prstGeom>
          <a:pattFill prst="pct5">
            <a:fgClr>
              <a:schemeClr val="tx1"/>
            </a:fgClr>
            <a:bgClr>
              <a:schemeClr val="bg1"/>
            </a:bgClr>
          </a:pattFill>
        </p:spPr>
      </p:sp>
    </p:spTree>
    <p:extLst>
      <p:ext uri="{BB962C8B-B14F-4D97-AF65-F5344CB8AC3E}">
        <p14:creationId xmlns:p14="http://schemas.microsoft.com/office/powerpoint/2010/main" val="3445220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Big Left Image">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0" y="0"/>
            <a:ext cx="6091238" cy="6858000"/>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4244502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Top Image">
    <p:spTree>
      <p:nvGrpSpPr>
        <p:cNvPr id="1" name=""/>
        <p:cNvGrpSpPr/>
        <p:nvPr/>
      </p:nvGrpSpPr>
      <p:grpSpPr>
        <a:xfrm>
          <a:off x="0" y="0"/>
          <a:ext cx="0" cy="0"/>
          <a:chOff x="0" y="0"/>
          <a:chExt cx="0" cy="0"/>
        </a:xfrm>
      </p:grpSpPr>
      <p:sp>
        <p:nvSpPr>
          <p:cNvPr id="3" name="Picture Placeholder 13"/>
          <p:cNvSpPr>
            <a:spLocks noGrp="1"/>
          </p:cNvSpPr>
          <p:nvPr>
            <p:ph type="pic" sz="quarter" idx="22"/>
          </p:nvPr>
        </p:nvSpPr>
        <p:spPr>
          <a:xfrm>
            <a:off x="4472296" y="1096615"/>
            <a:ext cx="3240000" cy="2520000"/>
          </a:xfrm>
          <a:prstGeom prst="rect">
            <a:avLst/>
          </a:prstGeom>
          <a:pattFill prst="pct5">
            <a:fgClr>
              <a:schemeClr val="tx1"/>
            </a:fgClr>
            <a:bgClr>
              <a:schemeClr val="bg1"/>
            </a:bgClr>
          </a:pattFill>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4" name="Picture Placeholder 13"/>
          <p:cNvSpPr>
            <a:spLocks noGrp="1"/>
          </p:cNvSpPr>
          <p:nvPr>
            <p:ph type="pic" sz="quarter" idx="23"/>
          </p:nvPr>
        </p:nvSpPr>
        <p:spPr>
          <a:xfrm>
            <a:off x="8085651" y="1096615"/>
            <a:ext cx="3240000" cy="2520000"/>
          </a:xfrm>
          <a:prstGeom prst="rect">
            <a:avLst/>
          </a:prstGeom>
          <a:pattFill prst="pct5">
            <a:fgClr>
              <a:schemeClr val="tx1"/>
            </a:fgClr>
            <a:bgClr>
              <a:schemeClr val="bg1"/>
            </a:bgClr>
          </a:pattFill>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
        <p:nvSpPr>
          <p:cNvPr id="5" name="Picture Placeholder 13"/>
          <p:cNvSpPr>
            <a:spLocks noGrp="1"/>
          </p:cNvSpPr>
          <p:nvPr>
            <p:ph type="pic" sz="quarter" idx="24"/>
          </p:nvPr>
        </p:nvSpPr>
        <p:spPr>
          <a:xfrm>
            <a:off x="858941" y="1102359"/>
            <a:ext cx="3240000" cy="2520000"/>
          </a:xfrm>
          <a:prstGeom prst="rect">
            <a:avLst/>
          </a:prstGeom>
          <a:pattFill prst="pct5">
            <a:fgClr>
              <a:schemeClr val="tx1"/>
            </a:fgClr>
            <a:bgClr>
              <a:schemeClr val="bg1"/>
            </a:bgClr>
          </a:pattFill>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559075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Right Image">
    <p:spTree>
      <p:nvGrpSpPr>
        <p:cNvPr id="1" name=""/>
        <p:cNvGrpSpPr/>
        <p:nvPr/>
      </p:nvGrpSpPr>
      <p:grpSpPr>
        <a:xfrm>
          <a:off x="0" y="0"/>
          <a:ext cx="0" cy="0"/>
          <a:chOff x="0" y="0"/>
          <a:chExt cx="0" cy="0"/>
        </a:xfrm>
      </p:grpSpPr>
      <p:sp>
        <p:nvSpPr>
          <p:cNvPr id="3" name="Picture Placeholder 1"/>
          <p:cNvSpPr>
            <a:spLocks noGrp="1"/>
          </p:cNvSpPr>
          <p:nvPr>
            <p:ph type="pic" sz="quarter" idx="13"/>
          </p:nvPr>
        </p:nvSpPr>
        <p:spPr>
          <a:xfrm>
            <a:off x="6127137" y="1079440"/>
            <a:ext cx="4439264" cy="4566616"/>
          </a:xfrm>
          <a:prstGeom prst="rect">
            <a:avLst/>
          </a:prstGeom>
          <a:pattFill prst="pct5">
            <a:fgClr>
              <a:schemeClr val="tx1"/>
            </a:fgClr>
            <a:bgClr>
              <a:schemeClr val="bg1"/>
            </a:bgClr>
          </a:pattFill>
        </p:spPr>
      </p:sp>
    </p:spTree>
    <p:extLst>
      <p:ext uri="{BB962C8B-B14F-4D97-AF65-F5344CB8AC3E}">
        <p14:creationId xmlns:p14="http://schemas.microsoft.com/office/powerpoint/2010/main" val="1165385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Member Team">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470401" y="2917371"/>
            <a:ext cx="3267118" cy="3940628"/>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1"/>
          </p:nvPr>
        </p:nvSpPr>
        <p:spPr>
          <a:xfrm>
            <a:off x="523920" y="2917371"/>
            <a:ext cx="3267118" cy="3940628"/>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2"/>
          </p:nvPr>
        </p:nvSpPr>
        <p:spPr>
          <a:xfrm>
            <a:off x="8416883" y="2917371"/>
            <a:ext cx="3267118" cy="3940628"/>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1510548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icrle Team">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979883" y="1320800"/>
            <a:ext cx="3657600" cy="3657600"/>
          </a:xfrm>
          <a:custGeom>
            <a:avLst/>
            <a:gdLst>
              <a:gd name="connsiteX0" fmla="*/ 1828800 w 3657600"/>
              <a:gd name="connsiteY0" fmla="*/ 0 h 3657600"/>
              <a:gd name="connsiteX1" fmla="*/ 3657600 w 3657600"/>
              <a:gd name="connsiteY1" fmla="*/ 1828800 h 3657600"/>
              <a:gd name="connsiteX2" fmla="*/ 1828800 w 3657600"/>
              <a:gd name="connsiteY2" fmla="*/ 3657600 h 3657600"/>
              <a:gd name="connsiteX3" fmla="*/ 0 w 3657600"/>
              <a:gd name="connsiteY3" fmla="*/ 1828800 h 3657600"/>
              <a:gd name="connsiteX4" fmla="*/ 1828800 w 3657600"/>
              <a:gd name="connsiteY4" fmla="*/ 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3657600">
                <a:moveTo>
                  <a:pt x="1828800" y="0"/>
                </a:moveTo>
                <a:cubicBezTo>
                  <a:pt x="2838818" y="0"/>
                  <a:pt x="3657600" y="818782"/>
                  <a:pt x="3657600" y="1828800"/>
                </a:cubicBezTo>
                <a:cubicBezTo>
                  <a:pt x="3657600" y="2838818"/>
                  <a:pt x="2838818" y="3657600"/>
                  <a:pt x="1828800" y="3657600"/>
                </a:cubicBezTo>
                <a:cubicBezTo>
                  <a:pt x="818782" y="3657600"/>
                  <a:pt x="0" y="2838818"/>
                  <a:pt x="0" y="1828800"/>
                </a:cubicBezTo>
                <a:cubicBezTo>
                  <a:pt x="0" y="818782"/>
                  <a:pt x="818782" y="0"/>
                  <a:pt x="1828800" y="0"/>
                </a:cubicBezTo>
                <a:close/>
              </a:path>
            </a:pathLst>
          </a:custGeom>
          <a:pattFill prst="pct5">
            <a:fgClr>
              <a:schemeClr val="tx1"/>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254269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Blank Image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7999"/>
          </a:xfrm>
          <a:prstGeom prst="rect">
            <a:avLst/>
          </a:prstGeom>
          <a:pattFill prst="pct5">
            <a:fgClr>
              <a:schemeClr val="tx1"/>
            </a:fgClr>
            <a:bgClr>
              <a:schemeClr val="bg1"/>
            </a:bgClr>
          </a:pattFill>
        </p:spPr>
        <p:txBody>
          <a:bodyPr/>
          <a:lstStyle/>
          <a:p>
            <a:endParaRPr lang="en-US"/>
          </a:p>
        </p:txBody>
      </p:sp>
    </p:spTree>
    <p:extLst>
      <p:ext uri="{BB962C8B-B14F-4D97-AF65-F5344CB8AC3E}">
        <p14:creationId xmlns:p14="http://schemas.microsoft.com/office/powerpoint/2010/main" val="1393320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Uptown Team">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470401" y="551543"/>
            <a:ext cx="3267118" cy="2743199"/>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1"/>
          </p:nvPr>
        </p:nvSpPr>
        <p:spPr>
          <a:xfrm>
            <a:off x="523920" y="551543"/>
            <a:ext cx="3267118" cy="2743199"/>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2"/>
          </p:nvPr>
        </p:nvSpPr>
        <p:spPr>
          <a:xfrm>
            <a:off x="8416883" y="551543"/>
            <a:ext cx="3267118" cy="2743199"/>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1157491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1989862" y="2656118"/>
            <a:ext cx="2538594" cy="2452914"/>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1519522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Team Member">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1017406" y="943432"/>
            <a:ext cx="2320881" cy="2264225"/>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2"/>
          </p:nvPr>
        </p:nvSpPr>
        <p:spPr>
          <a:xfrm>
            <a:off x="3651750" y="943432"/>
            <a:ext cx="2320881" cy="2264225"/>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3"/>
          </p:nvPr>
        </p:nvSpPr>
        <p:spPr>
          <a:xfrm>
            <a:off x="6286094" y="943432"/>
            <a:ext cx="2320881" cy="2264225"/>
          </a:xfrm>
          <a:prstGeom prst="rect">
            <a:avLst/>
          </a:prstGeom>
          <a:pattFill prst="pct5">
            <a:fgClr>
              <a:schemeClr val="tx1"/>
            </a:fgClr>
            <a:bgClr>
              <a:schemeClr val="bg1"/>
            </a:bgClr>
          </a:pattFill>
        </p:spPr>
        <p:txBody>
          <a:bodyPr/>
          <a:lstStyle/>
          <a:p>
            <a:endParaRPr lang="id-ID" dirty="0"/>
          </a:p>
        </p:txBody>
      </p:sp>
      <p:sp>
        <p:nvSpPr>
          <p:cNvPr id="6" name="Picture Placeholder 3"/>
          <p:cNvSpPr>
            <a:spLocks noGrp="1"/>
          </p:cNvSpPr>
          <p:nvPr>
            <p:ph type="pic" sz="quarter" idx="14"/>
          </p:nvPr>
        </p:nvSpPr>
        <p:spPr>
          <a:xfrm>
            <a:off x="8920438" y="943432"/>
            <a:ext cx="2320881" cy="2264225"/>
          </a:xfrm>
          <a:prstGeom prst="rect">
            <a:avLst/>
          </a:prstGeom>
          <a:pattFill prst="pct5">
            <a:fgClr>
              <a:schemeClr val="tx1"/>
            </a:fgClr>
            <a:bgClr>
              <a:schemeClr val="bg1"/>
            </a:bgClr>
          </a:pattFill>
        </p:spPr>
        <p:txBody>
          <a:bodyPr/>
          <a:lstStyle/>
          <a:p>
            <a:endParaRPr lang="id-ID" dirty="0"/>
          </a:p>
        </p:txBody>
      </p:sp>
    </p:spTree>
    <p:extLst>
      <p:ext uri="{BB962C8B-B14F-4D97-AF65-F5344CB8AC3E}">
        <p14:creationId xmlns:p14="http://schemas.microsoft.com/office/powerpoint/2010/main" val="4005625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Special Team">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1670549" y="978312"/>
            <a:ext cx="2148875" cy="2209201"/>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9686322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Layout Sidebar Team">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6431236" y="1294723"/>
            <a:ext cx="1188720" cy="1188720"/>
          </a:xfrm>
          <a:prstGeom prst="ellipse">
            <a:avLst/>
          </a:prstGeom>
          <a:pattFill prst="pct5">
            <a:fgClr>
              <a:schemeClr val="tx1"/>
            </a:fgClr>
            <a:bgClr>
              <a:schemeClr val="bg1"/>
            </a:bgClr>
          </a:pattFill>
        </p:spPr>
        <p:txBody>
          <a:bodyPr/>
          <a:lstStyle>
            <a:lvl1pPr>
              <a:defRPr sz="1000"/>
            </a:lvl1pPr>
          </a:lstStyle>
          <a:p>
            <a:endParaRPr lang="id-ID"/>
          </a:p>
        </p:txBody>
      </p:sp>
      <p:sp>
        <p:nvSpPr>
          <p:cNvPr id="4" name="Picture Placeholder 3"/>
          <p:cNvSpPr>
            <a:spLocks noGrp="1"/>
          </p:cNvSpPr>
          <p:nvPr>
            <p:ph type="pic" sz="quarter" idx="12"/>
          </p:nvPr>
        </p:nvSpPr>
        <p:spPr>
          <a:xfrm>
            <a:off x="6431236" y="2885489"/>
            <a:ext cx="1188720" cy="1188720"/>
          </a:xfrm>
          <a:prstGeom prst="ellipse">
            <a:avLst/>
          </a:prstGeom>
          <a:pattFill prst="pct5">
            <a:fgClr>
              <a:schemeClr val="tx1"/>
            </a:fgClr>
            <a:bgClr>
              <a:schemeClr val="bg1"/>
            </a:bgClr>
          </a:pattFill>
        </p:spPr>
        <p:txBody>
          <a:bodyPr/>
          <a:lstStyle>
            <a:lvl1pPr>
              <a:defRPr sz="1000"/>
            </a:lvl1pPr>
          </a:lstStyle>
          <a:p>
            <a:endParaRPr lang="id-ID"/>
          </a:p>
        </p:txBody>
      </p:sp>
      <p:sp>
        <p:nvSpPr>
          <p:cNvPr id="5" name="Picture Placeholder 3"/>
          <p:cNvSpPr>
            <a:spLocks noGrp="1"/>
          </p:cNvSpPr>
          <p:nvPr>
            <p:ph type="pic" sz="quarter" idx="13"/>
          </p:nvPr>
        </p:nvSpPr>
        <p:spPr>
          <a:xfrm>
            <a:off x="6431236" y="4476255"/>
            <a:ext cx="1188720" cy="1188720"/>
          </a:xfrm>
          <a:prstGeom prst="ellipse">
            <a:avLst/>
          </a:prstGeom>
          <a:pattFill prst="pct5">
            <a:fgClr>
              <a:schemeClr val="tx1"/>
            </a:fgClr>
            <a:bgClr>
              <a:schemeClr val="bg1"/>
            </a:bgClr>
          </a:pattFill>
        </p:spPr>
        <p:txBody>
          <a:bodyPr/>
          <a:lstStyle>
            <a:lvl1pPr>
              <a:defRPr sz="1000"/>
            </a:lvl1pPr>
          </a:lstStyle>
          <a:p>
            <a:endParaRPr lang="id-ID"/>
          </a:p>
        </p:txBody>
      </p:sp>
    </p:spTree>
    <p:extLst>
      <p:ext uri="{BB962C8B-B14F-4D97-AF65-F5344CB8AC3E}">
        <p14:creationId xmlns:p14="http://schemas.microsoft.com/office/powerpoint/2010/main" val="1218132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Team Layout">
    <p:spTree>
      <p:nvGrpSpPr>
        <p:cNvPr id="1" name=""/>
        <p:cNvGrpSpPr/>
        <p:nvPr/>
      </p:nvGrpSpPr>
      <p:grpSpPr>
        <a:xfrm>
          <a:off x="0" y="0"/>
          <a:ext cx="0" cy="0"/>
          <a:chOff x="0" y="0"/>
          <a:chExt cx="0" cy="0"/>
        </a:xfrm>
      </p:grpSpPr>
      <p:sp>
        <p:nvSpPr>
          <p:cNvPr id="3" name="Rectangle 2"/>
          <p:cNvSpPr/>
          <p:nvPr userDrawn="1"/>
        </p:nvSpPr>
        <p:spPr>
          <a:xfrm>
            <a:off x="0" y="5907314"/>
            <a:ext cx="12192000" cy="950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1"/>
          </p:nvPr>
        </p:nvSpPr>
        <p:spPr>
          <a:xfrm>
            <a:off x="769259" y="1219207"/>
            <a:ext cx="2133600" cy="3846284"/>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2"/>
          </p:nvPr>
        </p:nvSpPr>
        <p:spPr>
          <a:xfrm>
            <a:off x="2902859" y="1218754"/>
            <a:ext cx="2133600" cy="3846284"/>
          </a:xfrm>
          <a:prstGeom prst="rect">
            <a:avLst/>
          </a:prstGeom>
          <a:pattFill prst="pct5">
            <a:fgClr>
              <a:schemeClr val="tx1"/>
            </a:fgClr>
            <a:bgClr>
              <a:schemeClr val="bg1"/>
            </a:bgClr>
          </a:pattFill>
        </p:spPr>
        <p:txBody>
          <a:bodyPr/>
          <a:lstStyle/>
          <a:p>
            <a:endParaRPr lang="id-ID"/>
          </a:p>
        </p:txBody>
      </p:sp>
      <p:sp>
        <p:nvSpPr>
          <p:cNvPr id="6" name="Picture Placeholder 3"/>
          <p:cNvSpPr>
            <a:spLocks noGrp="1"/>
          </p:cNvSpPr>
          <p:nvPr>
            <p:ph type="pic" sz="quarter" idx="13"/>
          </p:nvPr>
        </p:nvSpPr>
        <p:spPr>
          <a:xfrm>
            <a:off x="5036459" y="1218300"/>
            <a:ext cx="2133600" cy="3846284"/>
          </a:xfrm>
          <a:prstGeom prst="rect">
            <a:avLst/>
          </a:prstGeom>
          <a:pattFill prst="pct5">
            <a:fgClr>
              <a:schemeClr val="tx1"/>
            </a:fgClr>
            <a:bgClr>
              <a:schemeClr val="bg1"/>
            </a:bgClr>
          </a:pattFill>
        </p:spPr>
        <p:txBody>
          <a:bodyPr/>
          <a:lstStyle/>
          <a:p>
            <a:endParaRPr lang="id-ID"/>
          </a:p>
        </p:txBody>
      </p:sp>
      <p:sp>
        <p:nvSpPr>
          <p:cNvPr id="7" name="Picture Placeholder 3"/>
          <p:cNvSpPr>
            <a:spLocks noGrp="1"/>
          </p:cNvSpPr>
          <p:nvPr>
            <p:ph type="pic" sz="quarter" idx="14"/>
          </p:nvPr>
        </p:nvSpPr>
        <p:spPr>
          <a:xfrm>
            <a:off x="7170059" y="1218300"/>
            <a:ext cx="2133600" cy="3846284"/>
          </a:xfrm>
          <a:prstGeom prst="rect">
            <a:avLst/>
          </a:prstGeom>
          <a:pattFill prst="pct5">
            <a:fgClr>
              <a:schemeClr val="tx1"/>
            </a:fgClr>
            <a:bgClr>
              <a:schemeClr val="bg1"/>
            </a:bgClr>
          </a:pattFill>
        </p:spPr>
        <p:txBody>
          <a:bodyPr/>
          <a:lstStyle/>
          <a:p>
            <a:endParaRPr lang="id-ID"/>
          </a:p>
        </p:txBody>
      </p:sp>
      <p:sp>
        <p:nvSpPr>
          <p:cNvPr id="8" name="Picture Placeholder 3"/>
          <p:cNvSpPr>
            <a:spLocks noGrp="1"/>
          </p:cNvSpPr>
          <p:nvPr>
            <p:ph type="pic" sz="quarter" idx="15"/>
          </p:nvPr>
        </p:nvSpPr>
        <p:spPr>
          <a:xfrm>
            <a:off x="9303659" y="1218300"/>
            <a:ext cx="2133600" cy="3846284"/>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2655729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enter Tea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470401" y="2148113"/>
            <a:ext cx="3267118" cy="2743199"/>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1"/>
          </p:nvPr>
        </p:nvSpPr>
        <p:spPr>
          <a:xfrm>
            <a:off x="523920" y="2148113"/>
            <a:ext cx="3267118" cy="2743199"/>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2"/>
          </p:nvPr>
        </p:nvSpPr>
        <p:spPr>
          <a:xfrm>
            <a:off x="8416883" y="2148113"/>
            <a:ext cx="3267118" cy="2743199"/>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30824379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296228" y="1719840"/>
            <a:ext cx="3657600" cy="3657600"/>
          </a:xfrm>
          <a:custGeom>
            <a:avLst/>
            <a:gdLst>
              <a:gd name="connsiteX0" fmla="*/ 1828800 w 3657600"/>
              <a:gd name="connsiteY0" fmla="*/ 0 h 3657600"/>
              <a:gd name="connsiteX1" fmla="*/ 3657600 w 3657600"/>
              <a:gd name="connsiteY1" fmla="*/ 1828800 h 3657600"/>
              <a:gd name="connsiteX2" fmla="*/ 1828800 w 3657600"/>
              <a:gd name="connsiteY2" fmla="*/ 3657600 h 3657600"/>
              <a:gd name="connsiteX3" fmla="*/ 0 w 3657600"/>
              <a:gd name="connsiteY3" fmla="*/ 1828800 h 3657600"/>
              <a:gd name="connsiteX4" fmla="*/ 1828800 w 3657600"/>
              <a:gd name="connsiteY4" fmla="*/ 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3657600">
                <a:moveTo>
                  <a:pt x="1828800" y="0"/>
                </a:moveTo>
                <a:cubicBezTo>
                  <a:pt x="2838818" y="0"/>
                  <a:pt x="3657600" y="818782"/>
                  <a:pt x="3657600" y="1828800"/>
                </a:cubicBezTo>
                <a:cubicBezTo>
                  <a:pt x="3657600" y="2838818"/>
                  <a:pt x="2838818" y="3657600"/>
                  <a:pt x="1828800" y="3657600"/>
                </a:cubicBezTo>
                <a:cubicBezTo>
                  <a:pt x="818782" y="3657600"/>
                  <a:pt x="0" y="2838818"/>
                  <a:pt x="0" y="1828800"/>
                </a:cubicBezTo>
                <a:cubicBezTo>
                  <a:pt x="0" y="818782"/>
                  <a:pt x="818782" y="0"/>
                  <a:pt x="1828800" y="0"/>
                </a:cubicBezTo>
                <a:close/>
              </a:path>
            </a:pathLst>
          </a:custGeom>
          <a:pattFill prst="pct5">
            <a:fgClr>
              <a:schemeClr val="tx1"/>
            </a:fgClr>
            <a:bgClr>
              <a:schemeClr val="bg1"/>
            </a:bgClr>
          </a:pattFill>
        </p:spPr>
        <p:txBody>
          <a:bodyPr wrap="square">
            <a:noAutofit/>
          </a:bodyPr>
          <a:lstStyle/>
          <a:p>
            <a:endParaRPr lang="en-US"/>
          </a:p>
        </p:txBody>
      </p:sp>
    </p:spTree>
    <p:extLst>
      <p:ext uri="{BB962C8B-B14F-4D97-AF65-F5344CB8AC3E}">
        <p14:creationId xmlns:p14="http://schemas.microsoft.com/office/powerpoint/2010/main" val="3674591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reak Slide2">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5907314"/>
            <a:ext cx="12192000" cy="950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808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per Blank Layou">
    <p:spTree>
      <p:nvGrpSpPr>
        <p:cNvPr id="1" name=""/>
        <p:cNvGrpSpPr/>
        <p:nvPr/>
      </p:nvGrpSpPr>
      <p:grpSpPr>
        <a:xfrm>
          <a:off x="0" y="0"/>
          <a:ext cx="0" cy="0"/>
          <a:chOff x="0" y="0"/>
          <a:chExt cx="0" cy="0"/>
        </a:xfrm>
      </p:grpSpPr>
      <p:sp>
        <p:nvSpPr>
          <p:cNvPr id="3" name="Rectangle 2"/>
          <p:cNvSpPr/>
          <p:nvPr userDrawn="1"/>
        </p:nvSpPr>
        <p:spPr>
          <a:xfrm>
            <a:off x="0" y="5907314"/>
            <a:ext cx="12192000" cy="950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845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pening Layout">
    <p:spTree>
      <p:nvGrpSpPr>
        <p:cNvPr id="1" name=""/>
        <p:cNvGrpSpPr/>
        <p:nvPr/>
      </p:nvGrpSpPr>
      <p:grpSpPr>
        <a:xfrm>
          <a:off x="0" y="0"/>
          <a:ext cx="0" cy="0"/>
          <a:chOff x="0" y="0"/>
          <a:chExt cx="0" cy="0"/>
        </a:xfrm>
      </p:grpSpPr>
      <p:sp>
        <p:nvSpPr>
          <p:cNvPr id="3" name="Picture Placeholder 4"/>
          <p:cNvSpPr>
            <a:spLocks noGrp="1"/>
          </p:cNvSpPr>
          <p:nvPr>
            <p:ph type="pic" sz="quarter" idx="12"/>
          </p:nvPr>
        </p:nvSpPr>
        <p:spPr>
          <a:xfrm>
            <a:off x="0" y="0"/>
            <a:ext cx="12192000" cy="3715657"/>
          </a:xfrm>
          <a:prstGeom prst="rect">
            <a:avLst/>
          </a:prstGeom>
          <a:pattFill prst="pct5">
            <a:fgClr>
              <a:schemeClr val="tx1"/>
            </a:fgClr>
            <a:bgClr>
              <a:schemeClr val="bg1"/>
            </a:bgClr>
          </a:pattFill>
        </p:spPr>
        <p:txBody>
          <a:bodyPr/>
          <a:lstStyle/>
          <a:p>
            <a:endParaRPr lang="id-ID"/>
          </a:p>
        </p:txBody>
      </p:sp>
      <p:sp>
        <p:nvSpPr>
          <p:cNvPr id="4" name="Picture Placeholder 7"/>
          <p:cNvSpPr>
            <a:spLocks noGrp="1"/>
          </p:cNvSpPr>
          <p:nvPr>
            <p:ph type="pic" sz="quarter" idx="13"/>
          </p:nvPr>
        </p:nvSpPr>
        <p:spPr>
          <a:xfrm>
            <a:off x="5090160" y="2709817"/>
            <a:ext cx="2011680" cy="2011680"/>
          </a:xfrm>
          <a:prstGeom prst="ellipse">
            <a:avLst/>
          </a:prstGeom>
          <a:pattFill prst="pct5">
            <a:fgClr>
              <a:schemeClr val="tx1"/>
            </a:fgClr>
            <a:bgClr>
              <a:schemeClr val="bg1"/>
            </a:bgClr>
          </a:pattFill>
        </p:spPr>
        <p:txBody>
          <a:bodyPr>
            <a:normAutofit/>
          </a:bodyPr>
          <a:lstStyle>
            <a:lvl1pPr>
              <a:defRPr sz="1100"/>
            </a:lvl1pPr>
          </a:lstStyle>
          <a:p>
            <a:endParaRPr lang="id-ID" dirty="0"/>
          </a:p>
        </p:txBody>
      </p:sp>
    </p:spTree>
    <p:extLst>
      <p:ext uri="{BB962C8B-B14F-4D97-AF65-F5344CB8AC3E}">
        <p14:creationId xmlns:p14="http://schemas.microsoft.com/office/powerpoint/2010/main" val="6338083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allery 1">
    <p:spTree>
      <p:nvGrpSpPr>
        <p:cNvPr id="1" name=""/>
        <p:cNvGrpSpPr/>
        <p:nvPr/>
      </p:nvGrpSpPr>
      <p:grpSpPr>
        <a:xfrm>
          <a:off x="0" y="0"/>
          <a:ext cx="0" cy="0"/>
          <a:chOff x="0" y="0"/>
          <a:chExt cx="0" cy="0"/>
        </a:xfrm>
      </p:grpSpPr>
      <p:sp>
        <p:nvSpPr>
          <p:cNvPr id="3" name="Rectangle 2"/>
          <p:cNvSpPr/>
          <p:nvPr userDrawn="1"/>
        </p:nvSpPr>
        <p:spPr>
          <a:xfrm>
            <a:off x="0" y="5907314"/>
            <a:ext cx="12192000" cy="950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1"/>
          </p:nvPr>
        </p:nvSpPr>
        <p:spPr>
          <a:xfrm>
            <a:off x="1169347" y="614150"/>
            <a:ext cx="9853306" cy="5033855"/>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1911422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Gallery Layout">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769259" y="1219207"/>
            <a:ext cx="2133600" cy="3846284"/>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2"/>
          </p:nvPr>
        </p:nvSpPr>
        <p:spPr>
          <a:xfrm>
            <a:off x="2902859" y="1218754"/>
            <a:ext cx="2133600" cy="3846284"/>
          </a:xfrm>
          <a:prstGeom prst="rect">
            <a:avLst/>
          </a:prstGeom>
          <a:pattFill prst="pct5">
            <a:fgClr>
              <a:schemeClr val="tx1"/>
            </a:fgClr>
            <a:bgClr>
              <a:schemeClr val="bg1"/>
            </a:bgClr>
          </a:pattFill>
        </p:spPr>
        <p:txBody>
          <a:bodyPr/>
          <a:lstStyle/>
          <a:p>
            <a:endParaRPr lang="id-ID"/>
          </a:p>
        </p:txBody>
      </p:sp>
      <p:sp>
        <p:nvSpPr>
          <p:cNvPr id="6" name="Picture Placeholder 3"/>
          <p:cNvSpPr>
            <a:spLocks noGrp="1"/>
          </p:cNvSpPr>
          <p:nvPr>
            <p:ph type="pic" sz="quarter" idx="14"/>
          </p:nvPr>
        </p:nvSpPr>
        <p:spPr>
          <a:xfrm>
            <a:off x="7170059" y="1218300"/>
            <a:ext cx="2133600" cy="3846284"/>
          </a:xfrm>
          <a:prstGeom prst="rect">
            <a:avLst/>
          </a:prstGeom>
          <a:pattFill prst="pct5">
            <a:fgClr>
              <a:schemeClr val="tx1"/>
            </a:fgClr>
            <a:bgClr>
              <a:schemeClr val="bg1"/>
            </a:bgClr>
          </a:pattFill>
        </p:spPr>
        <p:txBody>
          <a:bodyPr/>
          <a:lstStyle/>
          <a:p>
            <a:endParaRPr lang="id-ID"/>
          </a:p>
        </p:txBody>
      </p:sp>
      <p:sp>
        <p:nvSpPr>
          <p:cNvPr id="7" name="Picture Placeholder 3"/>
          <p:cNvSpPr>
            <a:spLocks noGrp="1"/>
          </p:cNvSpPr>
          <p:nvPr>
            <p:ph type="pic" sz="quarter" idx="15"/>
          </p:nvPr>
        </p:nvSpPr>
        <p:spPr>
          <a:xfrm>
            <a:off x="9303659" y="1218300"/>
            <a:ext cx="2133600" cy="3846284"/>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22662573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allery Slide 3">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1291773" y="1030521"/>
            <a:ext cx="2133600" cy="2264222"/>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2"/>
          </p:nvPr>
        </p:nvSpPr>
        <p:spPr>
          <a:xfrm>
            <a:off x="3425373" y="1030068"/>
            <a:ext cx="2133600" cy="2264222"/>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3"/>
          </p:nvPr>
        </p:nvSpPr>
        <p:spPr>
          <a:xfrm>
            <a:off x="1291773" y="3294743"/>
            <a:ext cx="2133600" cy="2264222"/>
          </a:xfrm>
          <a:prstGeom prst="rect">
            <a:avLst/>
          </a:prstGeom>
          <a:pattFill prst="pct5">
            <a:fgClr>
              <a:schemeClr val="tx1"/>
            </a:fgClr>
            <a:bgClr>
              <a:schemeClr val="bg1"/>
            </a:bgClr>
          </a:pattFill>
        </p:spPr>
        <p:txBody>
          <a:bodyPr/>
          <a:lstStyle/>
          <a:p>
            <a:endParaRPr lang="id-ID"/>
          </a:p>
        </p:txBody>
      </p:sp>
      <p:sp>
        <p:nvSpPr>
          <p:cNvPr id="6" name="Picture Placeholder 3"/>
          <p:cNvSpPr>
            <a:spLocks noGrp="1"/>
          </p:cNvSpPr>
          <p:nvPr>
            <p:ph type="pic" sz="quarter" idx="14"/>
          </p:nvPr>
        </p:nvSpPr>
        <p:spPr>
          <a:xfrm>
            <a:off x="3425373" y="3294290"/>
            <a:ext cx="2133600" cy="2264222"/>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2209190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Image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17539" y="1473958"/>
            <a:ext cx="1833786" cy="3563332"/>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4"/>
          </p:nvPr>
        </p:nvSpPr>
        <p:spPr>
          <a:xfrm>
            <a:off x="7551325" y="1473958"/>
            <a:ext cx="1833786" cy="3563332"/>
          </a:xfrm>
          <a:prstGeom prst="rect">
            <a:avLst/>
          </a:prstGeom>
          <a:pattFill prst="pct5">
            <a:fgClr>
              <a:schemeClr val="tx1"/>
            </a:fgClr>
            <a:bgClr>
              <a:schemeClr val="bg1"/>
            </a:bgClr>
          </a:pattFill>
        </p:spPr>
        <p:txBody>
          <a:bodyPr/>
          <a:lstStyle/>
          <a:p>
            <a:endParaRPr lang="id-ID" dirty="0"/>
          </a:p>
        </p:txBody>
      </p:sp>
      <p:sp>
        <p:nvSpPr>
          <p:cNvPr id="5" name="Picture Placeholder 3"/>
          <p:cNvSpPr>
            <a:spLocks noGrp="1"/>
          </p:cNvSpPr>
          <p:nvPr>
            <p:ph type="pic" sz="quarter" idx="15"/>
          </p:nvPr>
        </p:nvSpPr>
        <p:spPr>
          <a:xfrm>
            <a:off x="9385111" y="1473958"/>
            <a:ext cx="1833786" cy="3563332"/>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5691627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Right Side Gallery">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6237027" y="204714"/>
            <a:ext cx="4285397" cy="2333767"/>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4"/>
          </p:nvPr>
        </p:nvSpPr>
        <p:spPr>
          <a:xfrm>
            <a:off x="6237027" y="2690882"/>
            <a:ext cx="1965277" cy="1649104"/>
          </a:xfrm>
          <a:prstGeom prst="rect">
            <a:avLst/>
          </a:prstGeom>
          <a:pattFill prst="pct5">
            <a:fgClr>
              <a:schemeClr val="tx1"/>
            </a:fgClr>
            <a:bgClr>
              <a:schemeClr val="bg1"/>
            </a:bgClr>
          </a:pattFill>
        </p:spPr>
        <p:txBody>
          <a:bodyPr/>
          <a:lstStyle/>
          <a:p>
            <a:endParaRPr lang="id-ID" dirty="0"/>
          </a:p>
        </p:txBody>
      </p:sp>
      <p:sp>
        <p:nvSpPr>
          <p:cNvPr id="5" name="Picture Placeholder 3"/>
          <p:cNvSpPr>
            <a:spLocks noGrp="1"/>
          </p:cNvSpPr>
          <p:nvPr>
            <p:ph type="pic" sz="quarter" idx="15"/>
          </p:nvPr>
        </p:nvSpPr>
        <p:spPr>
          <a:xfrm>
            <a:off x="8379725" y="2690882"/>
            <a:ext cx="2142699" cy="3150358"/>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4131070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Center Gallery">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1169347" y="614150"/>
            <a:ext cx="9853306" cy="5033855"/>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4111739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enter Image">
    <p:spTree>
      <p:nvGrpSpPr>
        <p:cNvPr id="1" name=""/>
        <p:cNvGrpSpPr/>
        <p:nvPr/>
      </p:nvGrpSpPr>
      <p:grpSpPr>
        <a:xfrm>
          <a:off x="0" y="0"/>
          <a:ext cx="0" cy="0"/>
          <a:chOff x="0" y="0"/>
          <a:chExt cx="0" cy="0"/>
        </a:xfrm>
      </p:grpSpPr>
      <p:sp>
        <p:nvSpPr>
          <p:cNvPr id="3" name="Picture Placeholder 3"/>
          <p:cNvSpPr>
            <a:spLocks noGrp="1"/>
          </p:cNvSpPr>
          <p:nvPr>
            <p:ph type="pic" sz="quarter" idx="15"/>
          </p:nvPr>
        </p:nvSpPr>
        <p:spPr>
          <a:xfrm>
            <a:off x="1514467" y="2052254"/>
            <a:ext cx="4146103" cy="2563292"/>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6"/>
          </p:nvPr>
        </p:nvSpPr>
        <p:spPr>
          <a:xfrm>
            <a:off x="6543666" y="2052254"/>
            <a:ext cx="4146103" cy="2563292"/>
          </a:xfrm>
          <a:prstGeom prst="rect">
            <a:avLst/>
          </a:prstGeom>
          <a:pattFill prst="pct5">
            <a:fgClr>
              <a:schemeClr val="tx1"/>
            </a:fgClr>
            <a:bgClr>
              <a:schemeClr val="bg1"/>
            </a:bgClr>
          </a:pattFill>
        </p:spPr>
        <p:txBody>
          <a:bodyPr/>
          <a:lstStyle/>
          <a:p>
            <a:endParaRPr lang="id-ID" dirty="0"/>
          </a:p>
        </p:txBody>
      </p:sp>
    </p:spTree>
    <p:extLst>
      <p:ext uri="{BB962C8B-B14F-4D97-AF65-F5344CB8AC3E}">
        <p14:creationId xmlns:p14="http://schemas.microsoft.com/office/powerpoint/2010/main" val="25850498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3" name="Picture Placeholder 3"/>
          <p:cNvSpPr>
            <a:spLocks noGrp="1"/>
          </p:cNvSpPr>
          <p:nvPr>
            <p:ph type="pic" sz="quarter" idx="15"/>
          </p:nvPr>
        </p:nvSpPr>
        <p:spPr>
          <a:xfrm>
            <a:off x="1610003" y="1670117"/>
            <a:ext cx="4146103" cy="2563292"/>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2937148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Abstract Image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2089249" y="988722"/>
            <a:ext cx="4882075" cy="2828313"/>
          </a:xfrm>
          <a:prstGeom prst="rect">
            <a:avLst/>
          </a:prstGeom>
          <a:pattFill prst="pct5">
            <a:fgClr>
              <a:schemeClr val="tx1"/>
            </a:fgClr>
            <a:bgClr>
              <a:schemeClr val="bg1"/>
            </a:bgClr>
          </a:pattFill>
        </p:spPr>
      </p:sp>
    </p:spTree>
    <p:extLst>
      <p:ext uri="{BB962C8B-B14F-4D97-AF65-F5344CB8AC3E}">
        <p14:creationId xmlns:p14="http://schemas.microsoft.com/office/powerpoint/2010/main" val="3215882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Gallery Slide">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8373935" y="712951"/>
            <a:ext cx="3818065" cy="4686363"/>
          </a:xfrm>
          <a:prstGeom prst="rect">
            <a:avLst/>
          </a:prstGeom>
          <a:pattFill prst="pct5">
            <a:fgClr>
              <a:schemeClr val="tx1"/>
            </a:fgClr>
            <a:bgClr>
              <a:schemeClr val="bg1"/>
            </a:bgClr>
          </a:pattFill>
        </p:spPr>
      </p:sp>
      <p:sp>
        <p:nvSpPr>
          <p:cNvPr id="4" name="Picture Placeholder 1"/>
          <p:cNvSpPr>
            <a:spLocks noGrp="1"/>
          </p:cNvSpPr>
          <p:nvPr>
            <p:ph type="pic" sz="quarter" idx="11"/>
          </p:nvPr>
        </p:nvSpPr>
        <p:spPr>
          <a:xfrm>
            <a:off x="5602513" y="712952"/>
            <a:ext cx="2540001" cy="3510705"/>
          </a:xfrm>
          <a:prstGeom prst="rect">
            <a:avLst/>
          </a:prstGeom>
          <a:pattFill prst="pct5">
            <a:fgClr>
              <a:schemeClr val="tx1"/>
            </a:fgClr>
            <a:bgClr>
              <a:schemeClr val="bg1"/>
            </a:bgClr>
          </a:pattFill>
        </p:spPr>
      </p:sp>
      <p:sp>
        <p:nvSpPr>
          <p:cNvPr id="6" name="Picture Placeholder 1"/>
          <p:cNvSpPr>
            <a:spLocks noGrp="1"/>
          </p:cNvSpPr>
          <p:nvPr>
            <p:ph type="pic" sz="quarter" idx="12"/>
          </p:nvPr>
        </p:nvSpPr>
        <p:spPr>
          <a:xfrm>
            <a:off x="2831091" y="712952"/>
            <a:ext cx="2540001" cy="1696420"/>
          </a:xfrm>
          <a:prstGeom prst="rect">
            <a:avLst/>
          </a:prstGeom>
          <a:pattFill prst="pct5">
            <a:fgClr>
              <a:schemeClr val="tx1"/>
            </a:fgClr>
            <a:bgClr>
              <a:schemeClr val="bg1"/>
            </a:bgClr>
          </a:pattFill>
        </p:spPr>
      </p:sp>
      <p:sp>
        <p:nvSpPr>
          <p:cNvPr id="7" name="Picture Placeholder 1"/>
          <p:cNvSpPr>
            <a:spLocks noGrp="1"/>
          </p:cNvSpPr>
          <p:nvPr>
            <p:ph type="pic" sz="quarter" idx="13"/>
          </p:nvPr>
        </p:nvSpPr>
        <p:spPr>
          <a:xfrm>
            <a:off x="1" y="712950"/>
            <a:ext cx="2599670" cy="3510705"/>
          </a:xfrm>
          <a:prstGeom prst="rect">
            <a:avLst/>
          </a:prstGeom>
          <a:pattFill prst="pct5">
            <a:fgClr>
              <a:schemeClr val="tx1"/>
            </a:fgClr>
            <a:bgClr>
              <a:schemeClr val="bg1"/>
            </a:bgClr>
          </a:pattFill>
        </p:spPr>
      </p:sp>
      <p:sp>
        <p:nvSpPr>
          <p:cNvPr id="8" name="Picture Placeholder 1"/>
          <p:cNvSpPr>
            <a:spLocks noGrp="1"/>
          </p:cNvSpPr>
          <p:nvPr>
            <p:ph type="pic" sz="quarter" idx="14"/>
          </p:nvPr>
        </p:nvSpPr>
        <p:spPr>
          <a:xfrm>
            <a:off x="2831090" y="2627086"/>
            <a:ext cx="2540001" cy="1596569"/>
          </a:xfrm>
          <a:prstGeom prst="rect">
            <a:avLst/>
          </a:prstGeom>
          <a:pattFill prst="pct5">
            <a:fgClr>
              <a:schemeClr val="tx1"/>
            </a:fgClr>
            <a:bgClr>
              <a:schemeClr val="bg1"/>
            </a:bgClr>
          </a:pattFill>
        </p:spPr>
      </p:sp>
    </p:spTree>
    <p:extLst>
      <p:ext uri="{BB962C8B-B14F-4D97-AF65-F5344CB8AC3E}">
        <p14:creationId xmlns:p14="http://schemas.microsoft.com/office/powerpoint/2010/main" val="1834748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2">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1349374" y="1621945"/>
            <a:ext cx="2880000" cy="2880000"/>
          </a:xfrm>
          <a:prstGeom prst="ellipse">
            <a:avLst/>
          </a:prstGeom>
          <a:pattFill prst="pct5">
            <a:fgClr>
              <a:schemeClr val="tx1"/>
            </a:fgClr>
            <a:bgClr>
              <a:schemeClr val="bg1"/>
            </a:bgClr>
          </a:pattFill>
        </p:spPr>
      </p:sp>
    </p:spTree>
    <p:extLst>
      <p:ext uri="{BB962C8B-B14F-4D97-AF65-F5344CB8AC3E}">
        <p14:creationId xmlns:p14="http://schemas.microsoft.com/office/powerpoint/2010/main" val="9896582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Big Image ">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8232000" y="0"/>
            <a:ext cx="3960000" cy="3430800"/>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1"/>
          </p:nvPr>
        </p:nvSpPr>
        <p:spPr>
          <a:xfrm>
            <a:off x="4263003" y="3427200"/>
            <a:ext cx="3960000" cy="3430800"/>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12136318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Abstract Image">
    <p:spTree>
      <p:nvGrpSpPr>
        <p:cNvPr id="1" name=""/>
        <p:cNvGrpSpPr/>
        <p:nvPr/>
      </p:nvGrpSpPr>
      <p:grpSpPr>
        <a:xfrm>
          <a:off x="0" y="0"/>
          <a:ext cx="0" cy="0"/>
          <a:chOff x="0" y="0"/>
          <a:chExt cx="0" cy="0"/>
        </a:xfrm>
      </p:grpSpPr>
      <p:sp>
        <p:nvSpPr>
          <p:cNvPr id="3" name="Picture Placeholder 16"/>
          <p:cNvSpPr>
            <a:spLocks noGrp="1"/>
          </p:cNvSpPr>
          <p:nvPr>
            <p:ph type="pic" sz="quarter" idx="10"/>
          </p:nvPr>
        </p:nvSpPr>
        <p:spPr>
          <a:xfrm>
            <a:off x="7141029" y="578688"/>
            <a:ext cx="3585029" cy="4951254"/>
          </a:xfrm>
          <a:custGeom>
            <a:avLst/>
            <a:gdLst>
              <a:gd name="connsiteX0" fmla="*/ 3596540 w 4167940"/>
              <a:gd name="connsiteY0" fmla="*/ 4507069 h 4932782"/>
              <a:gd name="connsiteX1" fmla="*/ 3596540 w 4167940"/>
              <a:gd name="connsiteY1" fmla="*/ 4507069 h 4932782"/>
              <a:gd name="connsiteX2" fmla="*/ 3596539 w 4167940"/>
              <a:gd name="connsiteY2" fmla="*/ 4507069 h 4932782"/>
              <a:gd name="connsiteX3" fmla="*/ 3594359 w 4167940"/>
              <a:gd name="connsiteY3" fmla="*/ 1089014 h 4932782"/>
              <a:gd name="connsiteX4" fmla="*/ 3594359 w 4167940"/>
              <a:gd name="connsiteY4" fmla="*/ 1089015 h 4932782"/>
              <a:gd name="connsiteX5" fmla="*/ 3731949 w 4167940"/>
              <a:gd name="connsiteY5" fmla="*/ 1261523 h 4932782"/>
              <a:gd name="connsiteX6" fmla="*/ 3334049 w 4167940"/>
              <a:gd name="connsiteY6" fmla="*/ 4795192 h 4932782"/>
              <a:gd name="connsiteX7" fmla="*/ 3223265 w 4167940"/>
              <a:gd name="connsiteY7" fmla="*/ 4927393 h 4932782"/>
              <a:gd name="connsiteX8" fmla="*/ 3161542 w 4167940"/>
              <a:gd name="connsiteY8" fmla="*/ 4932782 h 4932782"/>
              <a:gd name="connsiteX9" fmla="*/ 3102562 w 4167940"/>
              <a:gd name="connsiteY9" fmla="*/ 4913802 h 4932782"/>
              <a:gd name="connsiteX10" fmla="*/ 3023952 w 4167940"/>
              <a:gd name="connsiteY10" fmla="*/ 4760274 h 4932782"/>
              <a:gd name="connsiteX11" fmla="*/ 3421851 w 4167940"/>
              <a:gd name="connsiteY11" fmla="*/ 1226604 h 4932782"/>
              <a:gd name="connsiteX12" fmla="*/ 3594359 w 4167940"/>
              <a:gd name="connsiteY12" fmla="*/ 1089014 h 4932782"/>
              <a:gd name="connsiteX13" fmla="*/ 2829929 w 4167940"/>
              <a:gd name="connsiteY13" fmla="*/ 1002939 h 4932782"/>
              <a:gd name="connsiteX14" fmla="*/ 2829929 w 4167940"/>
              <a:gd name="connsiteY14" fmla="*/ 1002939 h 4932782"/>
              <a:gd name="connsiteX15" fmla="*/ 2967519 w 4167940"/>
              <a:gd name="connsiteY15" fmla="*/ 1175447 h 4932782"/>
              <a:gd name="connsiteX16" fmla="*/ 2569619 w 4167940"/>
              <a:gd name="connsiteY16" fmla="*/ 4709116 h 4932782"/>
              <a:gd name="connsiteX17" fmla="*/ 2458835 w 4167940"/>
              <a:gd name="connsiteY17" fmla="*/ 4841317 h 4932782"/>
              <a:gd name="connsiteX18" fmla="*/ 2397112 w 4167940"/>
              <a:gd name="connsiteY18" fmla="*/ 4846706 h 4932782"/>
              <a:gd name="connsiteX19" fmla="*/ 2338132 w 4167940"/>
              <a:gd name="connsiteY19" fmla="*/ 4827726 h 4932782"/>
              <a:gd name="connsiteX20" fmla="*/ 2259522 w 4167940"/>
              <a:gd name="connsiteY20" fmla="*/ 4674198 h 4932782"/>
              <a:gd name="connsiteX21" fmla="*/ 2657421 w 4167940"/>
              <a:gd name="connsiteY21" fmla="*/ 1140528 h 4932782"/>
              <a:gd name="connsiteX22" fmla="*/ 2829929 w 4167940"/>
              <a:gd name="connsiteY22" fmla="*/ 1002939 h 4932782"/>
              <a:gd name="connsiteX23" fmla="*/ 900831 w 4167940"/>
              <a:gd name="connsiteY23" fmla="*/ 785718 h 4932782"/>
              <a:gd name="connsiteX24" fmla="*/ 900831 w 4167940"/>
              <a:gd name="connsiteY24" fmla="*/ 785719 h 4932782"/>
              <a:gd name="connsiteX25" fmla="*/ 1038421 w 4167940"/>
              <a:gd name="connsiteY25" fmla="*/ 958227 h 4932782"/>
              <a:gd name="connsiteX26" fmla="*/ 640522 w 4167940"/>
              <a:gd name="connsiteY26" fmla="*/ 4491895 h 4932782"/>
              <a:gd name="connsiteX27" fmla="*/ 529738 w 4167940"/>
              <a:gd name="connsiteY27" fmla="*/ 4624096 h 4932782"/>
              <a:gd name="connsiteX28" fmla="*/ 468015 w 4167940"/>
              <a:gd name="connsiteY28" fmla="*/ 4629485 h 4932782"/>
              <a:gd name="connsiteX29" fmla="*/ 409035 w 4167940"/>
              <a:gd name="connsiteY29" fmla="*/ 4610505 h 4932782"/>
              <a:gd name="connsiteX30" fmla="*/ 330424 w 4167940"/>
              <a:gd name="connsiteY30" fmla="*/ 4456977 h 4932782"/>
              <a:gd name="connsiteX31" fmla="*/ 728323 w 4167940"/>
              <a:gd name="connsiteY31" fmla="*/ 923308 h 4932782"/>
              <a:gd name="connsiteX32" fmla="*/ 900831 w 4167940"/>
              <a:gd name="connsiteY32" fmla="*/ 785718 h 4932782"/>
              <a:gd name="connsiteX33" fmla="*/ 4029357 w 4167940"/>
              <a:gd name="connsiteY33" fmla="*/ 663301 h 4932782"/>
              <a:gd name="connsiteX34" fmla="*/ 4029357 w 4167940"/>
              <a:gd name="connsiteY34" fmla="*/ 663302 h 4932782"/>
              <a:gd name="connsiteX35" fmla="*/ 4166947 w 4167940"/>
              <a:gd name="connsiteY35" fmla="*/ 835810 h 4932782"/>
              <a:gd name="connsiteX36" fmla="*/ 3769047 w 4167940"/>
              <a:gd name="connsiteY36" fmla="*/ 4369479 h 4932782"/>
              <a:gd name="connsiteX37" fmla="*/ 3658263 w 4167940"/>
              <a:gd name="connsiteY37" fmla="*/ 4501680 h 4932782"/>
              <a:gd name="connsiteX38" fmla="*/ 3596540 w 4167940"/>
              <a:gd name="connsiteY38" fmla="*/ 4507069 h 4932782"/>
              <a:gd name="connsiteX39" fmla="*/ 3537560 w 4167940"/>
              <a:gd name="connsiteY39" fmla="*/ 4488089 h 4932782"/>
              <a:gd name="connsiteX40" fmla="*/ 3458950 w 4167940"/>
              <a:gd name="connsiteY40" fmla="*/ 4334561 h 4932782"/>
              <a:gd name="connsiteX41" fmla="*/ 3856849 w 4167940"/>
              <a:gd name="connsiteY41" fmla="*/ 800892 h 4932782"/>
              <a:gd name="connsiteX42" fmla="*/ 4029357 w 4167940"/>
              <a:gd name="connsiteY42" fmla="*/ 663301 h 4932782"/>
              <a:gd name="connsiteX43" fmla="*/ 3264927 w 4167940"/>
              <a:gd name="connsiteY43" fmla="*/ 577225 h 4932782"/>
              <a:gd name="connsiteX44" fmla="*/ 3264927 w 4167940"/>
              <a:gd name="connsiteY44" fmla="*/ 577226 h 4932782"/>
              <a:gd name="connsiteX45" fmla="*/ 3402517 w 4167940"/>
              <a:gd name="connsiteY45" fmla="*/ 749734 h 4932782"/>
              <a:gd name="connsiteX46" fmla="*/ 3004617 w 4167940"/>
              <a:gd name="connsiteY46" fmla="*/ 4283403 h 4932782"/>
              <a:gd name="connsiteX47" fmla="*/ 2893833 w 4167940"/>
              <a:gd name="connsiteY47" fmla="*/ 4415604 h 4932782"/>
              <a:gd name="connsiteX48" fmla="*/ 2832110 w 4167940"/>
              <a:gd name="connsiteY48" fmla="*/ 4420993 h 4932782"/>
              <a:gd name="connsiteX49" fmla="*/ 2773130 w 4167940"/>
              <a:gd name="connsiteY49" fmla="*/ 4402013 h 4932782"/>
              <a:gd name="connsiteX50" fmla="*/ 2694520 w 4167940"/>
              <a:gd name="connsiteY50" fmla="*/ 4248485 h 4932782"/>
              <a:gd name="connsiteX51" fmla="*/ 3092419 w 4167940"/>
              <a:gd name="connsiteY51" fmla="*/ 714816 h 4932782"/>
              <a:gd name="connsiteX52" fmla="*/ 3264927 w 4167940"/>
              <a:gd name="connsiteY52" fmla="*/ 577225 h 4932782"/>
              <a:gd name="connsiteX53" fmla="*/ 2500497 w 4167940"/>
              <a:gd name="connsiteY53" fmla="*/ 491149 h 4932782"/>
              <a:gd name="connsiteX54" fmla="*/ 2500497 w 4167940"/>
              <a:gd name="connsiteY54" fmla="*/ 491149 h 4932782"/>
              <a:gd name="connsiteX55" fmla="*/ 2638087 w 4167940"/>
              <a:gd name="connsiteY55" fmla="*/ 663657 h 4932782"/>
              <a:gd name="connsiteX56" fmla="*/ 2240187 w 4167940"/>
              <a:gd name="connsiteY56" fmla="*/ 4197326 h 4932782"/>
              <a:gd name="connsiteX57" fmla="*/ 2129403 w 4167940"/>
              <a:gd name="connsiteY57" fmla="*/ 4329527 h 4932782"/>
              <a:gd name="connsiteX58" fmla="*/ 2067680 w 4167940"/>
              <a:gd name="connsiteY58" fmla="*/ 4334916 h 4932782"/>
              <a:gd name="connsiteX59" fmla="*/ 2008700 w 4167940"/>
              <a:gd name="connsiteY59" fmla="*/ 4315936 h 4932782"/>
              <a:gd name="connsiteX60" fmla="*/ 1930090 w 4167940"/>
              <a:gd name="connsiteY60" fmla="*/ 4162408 h 4932782"/>
              <a:gd name="connsiteX61" fmla="*/ 2327989 w 4167940"/>
              <a:gd name="connsiteY61" fmla="*/ 628739 h 4932782"/>
              <a:gd name="connsiteX62" fmla="*/ 2500497 w 4167940"/>
              <a:gd name="connsiteY62" fmla="*/ 491149 h 4932782"/>
              <a:gd name="connsiteX63" fmla="*/ 1736069 w 4167940"/>
              <a:gd name="connsiteY63" fmla="*/ 405073 h 4932782"/>
              <a:gd name="connsiteX64" fmla="*/ 1736069 w 4167940"/>
              <a:gd name="connsiteY64" fmla="*/ 405074 h 4932782"/>
              <a:gd name="connsiteX65" fmla="*/ 1873659 w 4167940"/>
              <a:gd name="connsiteY65" fmla="*/ 577581 h 4932782"/>
              <a:gd name="connsiteX66" fmla="*/ 1475760 w 4167940"/>
              <a:gd name="connsiteY66" fmla="*/ 4111250 h 4932782"/>
              <a:gd name="connsiteX67" fmla="*/ 1364976 w 4167940"/>
              <a:gd name="connsiteY67" fmla="*/ 4243451 h 4932782"/>
              <a:gd name="connsiteX68" fmla="*/ 1303253 w 4167940"/>
              <a:gd name="connsiteY68" fmla="*/ 4248840 h 4932782"/>
              <a:gd name="connsiteX69" fmla="*/ 1244273 w 4167940"/>
              <a:gd name="connsiteY69" fmla="*/ 4229860 h 4932782"/>
              <a:gd name="connsiteX70" fmla="*/ 1165662 w 4167940"/>
              <a:gd name="connsiteY70" fmla="*/ 4076332 h 4932782"/>
              <a:gd name="connsiteX71" fmla="*/ 1563561 w 4167940"/>
              <a:gd name="connsiteY71" fmla="*/ 542663 h 4932782"/>
              <a:gd name="connsiteX72" fmla="*/ 1736069 w 4167940"/>
              <a:gd name="connsiteY72" fmla="*/ 405073 h 4932782"/>
              <a:gd name="connsiteX73" fmla="*/ 1335829 w 4167940"/>
              <a:gd name="connsiteY73" fmla="*/ 360004 h 4932782"/>
              <a:gd name="connsiteX74" fmla="*/ 1335829 w 4167940"/>
              <a:gd name="connsiteY74" fmla="*/ 360006 h 4932782"/>
              <a:gd name="connsiteX75" fmla="*/ 1473419 w 4167940"/>
              <a:gd name="connsiteY75" fmla="*/ 532514 h 4932782"/>
              <a:gd name="connsiteX76" fmla="*/ 1075520 w 4167940"/>
              <a:gd name="connsiteY76" fmla="*/ 4066182 h 4932782"/>
              <a:gd name="connsiteX77" fmla="*/ 964736 w 4167940"/>
              <a:gd name="connsiteY77" fmla="*/ 4198383 h 4932782"/>
              <a:gd name="connsiteX78" fmla="*/ 903013 w 4167940"/>
              <a:gd name="connsiteY78" fmla="*/ 4203772 h 4932782"/>
              <a:gd name="connsiteX79" fmla="*/ 844033 w 4167940"/>
              <a:gd name="connsiteY79" fmla="*/ 4184792 h 4932782"/>
              <a:gd name="connsiteX80" fmla="*/ 765422 w 4167940"/>
              <a:gd name="connsiteY80" fmla="*/ 4031264 h 4932782"/>
              <a:gd name="connsiteX81" fmla="*/ 1163321 w 4167940"/>
              <a:gd name="connsiteY81" fmla="*/ 497595 h 4932782"/>
              <a:gd name="connsiteX82" fmla="*/ 1335829 w 4167940"/>
              <a:gd name="connsiteY82" fmla="*/ 360004 h 4932782"/>
              <a:gd name="connsiteX83" fmla="*/ 571400 w 4167940"/>
              <a:gd name="connsiteY83" fmla="*/ 273929 h 4932782"/>
              <a:gd name="connsiteX84" fmla="*/ 571400 w 4167940"/>
              <a:gd name="connsiteY84" fmla="*/ 273930 h 4932782"/>
              <a:gd name="connsiteX85" fmla="*/ 708990 w 4167940"/>
              <a:gd name="connsiteY85" fmla="*/ 446438 h 4932782"/>
              <a:gd name="connsiteX86" fmla="*/ 311090 w 4167940"/>
              <a:gd name="connsiteY86" fmla="*/ 3980106 h 4932782"/>
              <a:gd name="connsiteX87" fmla="*/ 200306 w 4167940"/>
              <a:gd name="connsiteY87" fmla="*/ 4112307 h 4932782"/>
              <a:gd name="connsiteX88" fmla="*/ 138583 w 4167940"/>
              <a:gd name="connsiteY88" fmla="*/ 4117696 h 4932782"/>
              <a:gd name="connsiteX89" fmla="*/ 79603 w 4167940"/>
              <a:gd name="connsiteY89" fmla="*/ 4098716 h 4932782"/>
              <a:gd name="connsiteX90" fmla="*/ 993 w 4167940"/>
              <a:gd name="connsiteY90" fmla="*/ 3945188 h 4932782"/>
              <a:gd name="connsiteX91" fmla="*/ 398892 w 4167940"/>
              <a:gd name="connsiteY91" fmla="*/ 411519 h 4932782"/>
              <a:gd name="connsiteX92" fmla="*/ 571400 w 4167940"/>
              <a:gd name="connsiteY92" fmla="*/ 273929 h 4932782"/>
              <a:gd name="connsiteX93" fmla="*/ 2168629 w 4167940"/>
              <a:gd name="connsiteY93" fmla="*/ 993 h 4932782"/>
              <a:gd name="connsiteX94" fmla="*/ 2168629 w 4167940"/>
              <a:gd name="connsiteY94" fmla="*/ 995 h 4932782"/>
              <a:gd name="connsiteX95" fmla="*/ 2306219 w 4167940"/>
              <a:gd name="connsiteY95" fmla="*/ 173503 h 4932782"/>
              <a:gd name="connsiteX96" fmla="*/ 1908320 w 4167940"/>
              <a:gd name="connsiteY96" fmla="*/ 3707171 h 4932782"/>
              <a:gd name="connsiteX97" fmla="*/ 1797536 w 4167940"/>
              <a:gd name="connsiteY97" fmla="*/ 3839372 h 4932782"/>
              <a:gd name="connsiteX98" fmla="*/ 1735813 w 4167940"/>
              <a:gd name="connsiteY98" fmla="*/ 3844761 h 4932782"/>
              <a:gd name="connsiteX99" fmla="*/ 1676833 w 4167940"/>
              <a:gd name="connsiteY99" fmla="*/ 3825781 h 4932782"/>
              <a:gd name="connsiteX100" fmla="*/ 1598222 w 4167940"/>
              <a:gd name="connsiteY100" fmla="*/ 3672253 h 4932782"/>
              <a:gd name="connsiteX101" fmla="*/ 1996121 w 4167940"/>
              <a:gd name="connsiteY101" fmla="*/ 138584 h 4932782"/>
              <a:gd name="connsiteX102" fmla="*/ 2168629 w 4167940"/>
              <a:gd name="connsiteY102" fmla="*/ 993 h 493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167940" h="4932782">
                <a:moveTo>
                  <a:pt x="3596540" y="4507069"/>
                </a:moveTo>
                <a:lnTo>
                  <a:pt x="3596540" y="4507069"/>
                </a:lnTo>
                <a:lnTo>
                  <a:pt x="3596539" y="4507069"/>
                </a:lnTo>
                <a:close/>
                <a:moveTo>
                  <a:pt x="3594359" y="1089014"/>
                </a:moveTo>
                <a:lnTo>
                  <a:pt x="3594359" y="1089015"/>
                </a:lnTo>
                <a:cubicBezTo>
                  <a:pt x="3679990" y="1098657"/>
                  <a:pt x="3741591" y="1175892"/>
                  <a:pt x="3731949" y="1261523"/>
                </a:cubicBezTo>
                <a:lnTo>
                  <a:pt x="3334049" y="4795192"/>
                </a:lnTo>
                <a:cubicBezTo>
                  <a:pt x="3326818" y="4859415"/>
                  <a:pt x="3281565" y="4910122"/>
                  <a:pt x="3223265" y="4927393"/>
                </a:cubicBezTo>
                <a:lnTo>
                  <a:pt x="3161542" y="4932782"/>
                </a:lnTo>
                <a:lnTo>
                  <a:pt x="3102562" y="4913802"/>
                </a:lnTo>
                <a:cubicBezTo>
                  <a:pt x="3049563" y="4883998"/>
                  <a:pt x="3016721" y="4824498"/>
                  <a:pt x="3023952" y="4760274"/>
                </a:cubicBezTo>
                <a:lnTo>
                  <a:pt x="3421851" y="1226604"/>
                </a:lnTo>
                <a:cubicBezTo>
                  <a:pt x="3431493" y="1140974"/>
                  <a:pt x="3508728" y="1079372"/>
                  <a:pt x="3594359" y="1089014"/>
                </a:cubicBezTo>
                <a:close/>
                <a:moveTo>
                  <a:pt x="2829929" y="1002939"/>
                </a:moveTo>
                <a:lnTo>
                  <a:pt x="2829929" y="1002939"/>
                </a:lnTo>
                <a:cubicBezTo>
                  <a:pt x="2915560" y="1012582"/>
                  <a:pt x="2977161" y="1089816"/>
                  <a:pt x="2967519" y="1175447"/>
                </a:cubicBezTo>
                <a:lnTo>
                  <a:pt x="2569619" y="4709116"/>
                </a:lnTo>
                <a:cubicBezTo>
                  <a:pt x="2562387" y="4773339"/>
                  <a:pt x="2517135" y="4824046"/>
                  <a:pt x="2458835" y="4841317"/>
                </a:cubicBezTo>
                <a:lnTo>
                  <a:pt x="2397112" y="4846706"/>
                </a:lnTo>
                <a:lnTo>
                  <a:pt x="2338132" y="4827726"/>
                </a:lnTo>
                <a:cubicBezTo>
                  <a:pt x="2285133" y="4797922"/>
                  <a:pt x="2252290" y="4738422"/>
                  <a:pt x="2259522" y="4674198"/>
                </a:cubicBezTo>
                <a:lnTo>
                  <a:pt x="2657421" y="1140528"/>
                </a:lnTo>
                <a:cubicBezTo>
                  <a:pt x="2667063" y="1054898"/>
                  <a:pt x="2744298" y="993296"/>
                  <a:pt x="2829929" y="1002939"/>
                </a:cubicBezTo>
                <a:close/>
                <a:moveTo>
                  <a:pt x="900831" y="785718"/>
                </a:moveTo>
                <a:lnTo>
                  <a:pt x="900831" y="785719"/>
                </a:lnTo>
                <a:cubicBezTo>
                  <a:pt x="986462" y="795361"/>
                  <a:pt x="1048063" y="872596"/>
                  <a:pt x="1038421" y="958227"/>
                </a:cubicBezTo>
                <a:lnTo>
                  <a:pt x="640522" y="4491895"/>
                </a:lnTo>
                <a:cubicBezTo>
                  <a:pt x="633290" y="4556118"/>
                  <a:pt x="588037" y="4606825"/>
                  <a:pt x="529738" y="4624096"/>
                </a:cubicBezTo>
                <a:lnTo>
                  <a:pt x="468015" y="4629485"/>
                </a:lnTo>
                <a:lnTo>
                  <a:pt x="409035" y="4610505"/>
                </a:lnTo>
                <a:cubicBezTo>
                  <a:pt x="356036" y="4580701"/>
                  <a:pt x="323193" y="4521201"/>
                  <a:pt x="330424" y="4456977"/>
                </a:cubicBezTo>
                <a:lnTo>
                  <a:pt x="728323" y="923308"/>
                </a:lnTo>
                <a:cubicBezTo>
                  <a:pt x="737965" y="837677"/>
                  <a:pt x="815200" y="776076"/>
                  <a:pt x="900831" y="785718"/>
                </a:cubicBezTo>
                <a:close/>
                <a:moveTo>
                  <a:pt x="4029357" y="663301"/>
                </a:moveTo>
                <a:lnTo>
                  <a:pt x="4029357" y="663302"/>
                </a:lnTo>
                <a:cubicBezTo>
                  <a:pt x="4114988" y="672944"/>
                  <a:pt x="4176589" y="750179"/>
                  <a:pt x="4166947" y="835810"/>
                </a:cubicBezTo>
                <a:lnTo>
                  <a:pt x="3769047" y="4369479"/>
                </a:lnTo>
                <a:cubicBezTo>
                  <a:pt x="3761815" y="4433702"/>
                  <a:pt x="3716563" y="4484409"/>
                  <a:pt x="3658263" y="4501680"/>
                </a:cubicBezTo>
                <a:lnTo>
                  <a:pt x="3596540" y="4507069"/>
                </a:lnTo>
                <a:lnTo>
                  <a:pt x="3537560" y="4488089"/>
                </a:lnTo>
                <a:cubicBezTo>
                  <a:pt x="3484561" y="4458285"/>
                  <a:pt x="3451719" y="4398784"/>
                  <a:pt x="3458950" y="4334561"/>
                </a:cubicBezTo>
                <a:lnTo>
                  <a:pt x="3856849" y="800892"/>
                </a:lnTo>
                <a:cubicBezTo>
                  <a:pt x="3866491" y="715261"/>
                  <a:pt x="3943726" y="653659"/>
                  <a:pt x="4029357" y="663301"/>
                </a:cubicBezTo>
                <a:close/>
                <a:moveTo>
                  <a:pt x="3264927" y="577225"/>
                </a:moveTo>
                <a:lnTo>
                  <a:pt x="3264927" y="577226"/>
                </a:lnTo>
                <a:cubicBezTo>
                  <a:pt x="3350558" y="586869"/>
                  <a:pt x="3412159" y="664104"/>
                  <a:pt x="3402517" y="749734"/>
                </a:cubicBezTo>
                <a:lnTo>
                  <a:pt x="3004617" y="4283403"/>
                </a:lnTo>
                <a:cubicBezTo>
                  <a:pt x="2997385" y="4347626"/>
                  <a:pt x="2952133" y="4398333"/>
                  <a:pt x="2893833" y="4415604"/>
                </a:cubicBezTo>
                <a:lnTo>
                  <a:pt x="2832110" y="4420993"/>
                </a:lnTo>
                <a:lnTo>
                  <a:pt x="2773130" y="4402013"/>
                </a:lnTo>
                <a:cubicBezTo>
                  <a:pt x="2720131" y="4372209"/>
                  <a:pt x="2687288" y="4312708"/>
                  <a:pt x="2694520" y="4248485"/>
                </a:cubicBezTo>
                <a:lnTo>
                  <a:pt x="3092419" y="714816"/>
                </a:lnTo>
                <a:cubicBezTo>
                  <a:pt x="3102061" y="629185"/>
                  <a:pt x="3179296" y="567583"/>
                  <a:pt x="3264927" y="577225"/>
                </a:cubicBezTo>
                <a:close/>
                <a:moveTo>
                  <a:pt x="2500497" y="491149"/>
                </a:moveTo>
                <a:lnTo>
                  <a:pt x="2500497" y="491149"/>
                </a:lnTo>
                <a:cubicBezTo>
                  <a:pt x="2586128" y="500792"/>
                  <a:pt x="2647729" y="578027"/>
                  <a:pt x="2638087" y="663657"/>
                </a:cubicBezTo>
                <a:lnTo>
                  <a:pt x="2240187" y="4197326"/>
                </a:lnTo>
                <a:cubicBezTo>
                  <a:pt x="2232955" y="4261549"/>
                  <a:pt x="2187703" y="4312256"/>
                  <a:pt x="2129403" y="4329527"/>
                </a:cubicBezTo>
                <a:lnTo>
                  <a:pt x="2067680" y="4334916"/>
                </a:lnTo>
                <a:lnTo>
                  <a:pt x="2008700" y="4315936"/>
                </a:lnTo>
                <a:cubicBezTo>
                  <a:pt x="1955701" y="4286132"/>
                  <a:pt x="1922859" y="4226631"/>
                  <a:pt x="1930090" y="4162408"/>
                </a:cubicBezTo>
                <a:lnTo>
                  <a:pt x="2327989" y="628739"/>
                </a:lnTo>
                <a:cubicBezTo>
                  <a:pt x="2337631" y="543108"/>
                  <a:pt x="2414866" y="481506"/>
                  <a:pt x="2500497" y="491149"/>
                </a:cubicBezTo>
                <a:close/>
                <a:moveTo>
                  <a:pt x="1736069" y="405073"/>
                </a:moveTo>
                <a:lnTo>
                  <a:pt x="1736069" y="405074"/>
                </a:lnTo>
                <a:cubicBezTo>
                  <a:pt x="1821700" y="414716"/>
                  <a:pt x="1883301" y="491951"/>
                  <a:pt x="1873659" y="577581"/>
                </a:cubicBezTo>
                <a:lnTo>
                  <a:pt x="1475760" y="4111250"/>
                </a:lnTo>
                <a:cubicBezTo>
                  <a:pt x="1468528" y="4175473"/>
                  <a:pt x="1423275" y="4226180"/>
                  <a:pt x="1364976" y="4243451"/>
                </a:cubicBezTo>
                <a:lnTo>
                  <a:pt x="1303253" y="4248840"/>
                </a:lnTo>
                <a:lnTo>
                  <a:pt x="1244273" y="4229860"/>
                </a:lnTo>
                <a:cubicBezTo>
                  <a:pt x="1191274" y="4200056"/>
                  <a:pt x="1158431" y="4140555"/>
                  <a:pt x="1165662" y="4076332"/>
                </a:cubicBezTo>
                <a:lnTo>
                  <a:pt x="1563561" y="542663"/>
                </a:lnTo>
                <a:cubicBezTo>
                  <a:pt x="1573203" y="457032"/>
                  <a:pt x="1650438" y="395431"/>
                  <a:pt x="1736069" y="405073"/>
                </a:cubicBezTo>
                <a:close/>
                <a:moveTo>
                  <a:pt x="1335829" y="360004"/>
                </a:moveTo>
                <a:lnTo>
                  <a:pt x="1335829" y="360006"/>
                </a:lnTo>
                <a:cubicBezTo>
                  <a:pt x="1421460" y="369648"/>
                  <a:pt x="1483061" y="446883"/>
                  <a:pt x="1473419" y="532514"/>
                </a:cubicBezTo>
                <a:lnTo>
                  <a:pt x="1075520" y="4066182"/>
                </a:lnTo>
                <a:cubicBezTo>
                  <a:pt x="1068288" y="4130405"/>
                  <a:pt x="1023035" y="4181112"/>
                  <a:pt x="964736" y="4198383"/>
                </a:cubicBezTo>
                <a:lnTo>
                  <a:pt x="903013" y="4203772"/>
                </a:lnTo>
                <a:lnTo>
                  <a:pt x="844033" y="4184792"/>
                </a:lnTo>
                <a:cubicBezTo>
                  <a:pt x="791034" y="4154988"/>
                  <a:pt x="758191" y="4095488"/>
                  <a:pt x="765422" y="4031264"/>
                </a:cubicBezTo>
                <a:lnTo>
                  <a:pt x="1163321" y="497595"/>
                </a:lnTo>
                <a:cubicBezTo>
                  <a:pt x="1172963" y="411964"/>
                  <a:pt x="1250198" y="350363"/>
                  <a:pt x="1335829" y="360004"/>
                </a:cubicBezTo>
                <a:close/>
                <a:moveTo>
                  <a:pt x="571400" y="273929"/>
                </a:moveTo>
                <a:lnTo>
                  <a:pt x="571400" y="273930"/>
                </a:lnTo>
                <a:cubicBezTo>
                  <a:pt x="657031" y="283572"/>
                  <a:pt x="718632" y="360807"/>
                  <a:pt x="708990" y="446438"/>
                </a:cubicBezTo>
                <a:lnTo>
                  <a:pt x="311090" y="3980106"/>
                </a:lnTo>
                <a:cubicBezTo>
                  <a:pt x="303858" y="4044329"/>
                  <a:pt x="258606" y="4095036"/>
                  <a:pt x="200306" y="4112307"/>
                </a:cubicBezTo>
                <a:lnTo>
                  <a:pt x="138583" y="4117696"/>
                </a:lnTo>
                <a:lnTo>
                  <a:pt x="79603" y="4098716"/>
                </a:lnTo>
                <a:cubicBezTo>
                  <a:pt x="26604" y="4068912"/>
                  <a:pt x="-6239" y="4009411"/>
                  <a:pt x="993" y="3945188"/>
                </a:cubicBezTo>
                <a:lnTo>
                  <a:pt x="398892" y="411519"/>
                </a:lnTo>
                <a:cubicBezTo>
                  <a:pt x="408534" y="325888"/>
                  <a:pt x="485769" y="264287"/>
                  <a:pt x="571400" y="273929"/>
                </a:cubicBezTo>
                <a:close/>
                <a:moveTo>
                  <a:pt x="2168629" y="993"/>
                </a:moveTo>
                <a:lnTo>
                  <a:pt x="2168629" y="995"/>
                </a:lnTo>
                <a:cubicBezTo>
                  <a:pt x="2254260" y="10637"/>
                  <a:pt x="2315861" y="87872"/>
                  <a:pt x="2306219" y="173503"/>
                </a:cubicBezTo>
                <a:lnTo>
                  <a:pt x="1908320" y="3707171"/>
                </a:lnTo>
                <a:cubicBezTo>
                  <a:pt x="1901088" y="3771394"/>
                  <a:pt x="1855835" y="3822101"/>
                  <a:pt x="1797536" y="3839372"/>
                </a:cubicBezTo>
                <a:lnTo>
                  <a:pt x="1735813" y="3844761"/>
                </a:lnTo>
                <a:lnTo>
                  <a:pt x="1676833" y="3825781"/>
                </a:lnTo>
                <a:cubicBezTo>
                  <a:pt x="1623834" y="3795977"/>
                  <a:pt x="1590991" y="3736477"/>
                  <a:pt x="1598222" y="3672253"/>
                </a:cubicBezTo>
                <a:lnTo>
                  <a:pt x="1996121" y="138584"/>
                </a:lnTo>
                <a:cubicBezTo>
                  <a:pt x="2005763" y="52953"/>
                  <a:pt x="2082998" y="-8648"/>
                  <a:pt x="2168629" y="993"/>
                </a:cubicBezTo>
                <a:close/>
              </a:path>
            </a:pathLst>
          </a:custGeom>
          <a:pattFill prst="pct5">
            <a:fgClr>
              <a:schemeClr val="tx1"/>
            </a:fgClr>
            <a:bgClr>
              <a:schemeClr val="bg1"/>
            </a:bgClr>
          </a:pattFill>
          <a:effectLst>
            <a:outerShdw blurRad="50800" dist="38100" dir="2700000" algn="tl" rotWithShape="0">
              <a:prstClr val="black">
                <a:alpha val="40000"/>
              </a:prstClr>
            </a:outerShdw>
          </a:effectLst>
        </p:spPr>
        <p:txBody>
          <a:bodyPr wrap="square">
            <a:noAutofit/>
          </a:bodyPr>
          <a:lstStyle/>
          <a:p>
            <a:endParaRPr lang="id-ID"/>
          </a:p>
        </p:txBody>
      </p:sp>
    </p:spTree>
    <p:extLst>
      <p:ext uri="{BB962C8B-B14F-4D97-AF65-F5344CB8AC3E}">
        <p14:creationId xmlns:p14="http://schemas.microsoft.com/office/powerpoint/2010/main" val="2882091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ckup One">
    <p:spTree>
      <p:nvGrpSpPr>
        <p:cNvPr id="1" name=""/>
        <p:cNvGrpSpPr/>
        <p:nvPr/>
      </p:nvGrpSpPr>
      <p:grpSpPr>
        <a:xfrm>
          <a:off x="0" y="0"/>
          <a:ext cx="0" cy="0"/>
          <a:chOff x="0" y="0"/>
          <a:chExt cx="0" cy="0"/>
        </a:xfrm>
      </p:grpSpPr>
      <p:sp>
        <p:nvSpPr>
          <p:cNvPr id="3" name="Picture Placeholder 13"/>
          <p:cNvSpPr>
            <a:spLocks noGrp="1"/>
          </p:cNvSpPr>
          <p:nvPr>
            <p:ph type="pic" sz="quarter" idx="21"/>
          </p:nvPr>
        </p:nvSpPr>
        <p:spPr>
          <a:xfrm>
            <a:off x="4613294" y="3521499"/>
            <a:ext cx="2919622" cy="5103350"/>
          </a:xfrm>
          <a:prstGeom prst="rect">
            <a:avLst/>
          </a:prstGeom>
          <a:pattFill prst="pct5">
            <a:fgClr>
              <a:schemeClr val="tx1"/>
            </a:fgClr>
            <a:bgClr>
              <a:schemeClr val="bg1"/>
            </a:bgClr>
          </a:pattFill>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8224402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ckup2">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5117796" y="1670709"/>
            <a:ext cx="1991302" cy="3497350"/>
          </a:xfrm>
          <a:prstGeom prst="rect">
            <a:avLst/>
          </a:prstGeom>
          <a:pattFill prst="pct5">
            <a:fgClr>
              <a:schemeClr val="tx1"/>
            </a:fgClr>
            <a:bgClr>
              <a:schemeClr val="bg1"/>
            </a:bgClr>
          </a:pattFill>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33145582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ckup3">
    <p:spTree>
      <p:nvGrpSpPr>
        <p:cNvPr id="1" name=""/>
        <p:cNvGrpSpPr/>
        <p:nvPr/>
      </p:nvGrpSpPr>
      <p:grpSpPr>
        <a:xfrm>
          <a:off x="0" y="0"/>
          <a:ext cx="0" cy="0"/>
          <a:chOff x="0" y="0"/>
          <a:chExt cx="0" cy="0"/>
        </a:xfrm>
      </p:grpSpPr>
      <p:sp>
        <p:nvSpPr>
          <p:cNvPr id="3" name="Picture Placeholder 3"/>
          <p:cNvSpPr>
            <a:spLocks noGrp="1"/>
          </p:cNvSpPr>
          <p:nvPr>
            <p:ph type="pic" sz="quarter" idx="22"/>
          </p:nvPr>
        </p:nvSpPr>
        <p:spPr>
          <a:xfrm>
            <a:off x="7341086" y="3187793"/>
            <a:ext cx="2908549" cy="1847088"/>
          </a:xfrm>
          <a:prstGeom prst="rect">
            <a:avLst/>
          </a:prstGeom>
          <a:pattFill prst="pct5">
            <a:fgClr>
              <a:schemeClr val="tx1"/>
            </a:fgClr>
            <a:bgClr>
              <a:schemeClr val="bg1"/>
            </a:bgClr>
          </a:pattFill>
        </p:spPr>
      </p:sp>
      <p:sp>
        <p:nvSpPr>
          <p:cNvPr id="4" name="Picture Placeholder 1"/>
          <p:cNvSpPr>
            <a:spLocks noGrp="1"/>
          </p:cNvSpPr>
          <p:nvPr>
            <p:ph type="pic" sz="quarter" idx="24"/>
          </p:nvPr>
        </p:nvSpPr>
        <p:spPr>
          <a:xfrm>
            <a:off x="1930377" y="3187793"/>
            <a:ext cx="2908549" cy="1847088"/>
          </a:xfrm>
          <a:prstGeom prst="rect">
            <a:avLst/>
          </a:prstGeom>
          <a:pattFill prst="pct5">
            <a:fgClr>
              <a:schemeClr val="tx1"/>
            </a:fgClr>
            <a:bgClr>
              <a:schemeClr val="bg1"/>
            </a:bgClr>
          </a:pattFill>
        </p:spPr>
      </p:sp>
      <p:sp>
        <p:nvSpPr>
          <p:cNvPr id="5" name="Picture Placeholder 2"/>
          <p:cNvSpPr>
            <a:spLocks noGrp="1"/>
          </p:cNvSpPr>
          <p:nvPr>
            <p:ph type="pic" sz="quarter" idx="23"/>
          </p:nvPr>
        </p:nvSpPr>
        <p:spPr>
          <a:xfrm>
            <a:off x="4452513" y="3544622"/>
            <a:ext cx="3281748" cy="2071116"/>
          </a:xfrm>
          <a:prstGeom prst="rect">
            <a:avLst/>
          </a:prstGeom>
          <a:pattFill prst="pct5">
            <a:fgClr>
              <a:schemeClr val="tx1"/>
            </a:fgClr>
            <a:bgClr>
              <a:schemeClr val="bg1"/>
            </a:bgClr>
          </a:pattFill>
        </p:spPr>
      </p:sp>
    </p:spTree>
    <p:extLst>
      <p:ext uri="{BB962C8B-B14F-4D97-AF65-F5344CB8AC3E}">
        <p14:creationId xmlns:p14="http://schemas.microsoft.com/office/powerpoint/2010/main" val="15496224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7" name="Picture Placeholder 3"/>
          <p:cNvSpPr>
            <a:spLocks noGrp="1"/>
          </p:cNvSpPr>
          <p:nvPr>
            <p:ph type="pic" sz="quarter" idx="15"/>
          </p:nvPr>
        </p:nvSpPr>
        <p:spPr>
          <a:xfrm>
            <a:off x="-1" y="0"/>
            <a:ext cx="5921829" cy="6858000"/>
          </a:xfrm>
          <a:prstGeom prst="rect">
            <a:avLst/>
          </a:prstGeom>
          <a:pattFill prst="pct5">
            <a:fgClr>
              <a:schemeClr val="tx1"/>
            </a:fgClr>
            <a:bgClr>
              <a:schemeClr val="bg1"/>
            </a:bgClr>
          </a:pattFill>
        </p:spPr>
        <p:txBody>
          <a:bodyPr/>
          <a:lstStyle/>
          <a:p>
            <a:endParaRPr lang="id-ID" dirty="0"/>
          </a:p>
        </p:txBody>
      </p:sp>
      <p:sp>
        <p:nvSpPr>
          <p:cNvPr id="3" name="Picture Placeholder 14"/>
          <p:cNvSpPr>
            <a:spLocks noGrp="1"/>
          </p:cNvSpPr>
          <p:nvPr>
            <p:ph type="pic" sz="quarter" idx="11" hasCustomPrompt="1"/>
          </p:nvPr>
        </p:nvSpPr>
        <p:spPr>
          <a:xfrm>
            <a:off x="2232845" y="1935358"/>
            <a:ext cx="1464905" cy="2562502"/>
          </a:xfrm>
          <a:prstGeom prst="rect">
            <a:avLst/>
          </a:prstGeom>
          <a:pattFill prst="dashVert">
            <a:fgClr>
              <a:schemeClr val="tx1"/>
            </a:fgClr>
            <a:bgClr>
              <a:schemeClr val="bg1"/>
            </a:bgClr>
          </a:pattFill>
        </p:spPr>
        <p:txBody>
          <a:bodyPr anchor="ctr"/>
          <a:lstStyle>
            <a:lvl1pPr marL="0" indent="0" algn="ctr">
              <a:buNone/>
              <a:defRPr sz="1600" baseline="0">
                <a:latin typeface="Source Sans Pro" charset="0"/>
              </a:defRPr>
            </a:lvl1pPr>
          </a:lstStyle>
          <a:p>
            <a:r>
              <a:rPr lang="en-US" dirty="0"/>
              <a:t>Insert Image</a:t>
            </a:r>
          </a:p>
        </p:txBody>
      </p:sp>
      <p:sp>
        <p:nvSpPr>
          <p:cNvPr id="4" name="Picture Placeholder 3"/>
          <p:cNvSpPr>
            <a:spLocks noGrp="1"/>
          </p:cNvSpPr>
          <p:nvPr>
            <p:ph type="pic" sz="quarter" idx="14"/>
          </p:nvPr>
        </p:nvSpPr>
        <p:spPr>
          <a:xfrm>
            <a:off x="7260609" y="2753345"/>
            <a:ext cx="3525238" cy="2426686"/>
          </a:xfrm>
          <a:prstGeom prst="rect">
            <a:avLst/>
          </a:prstGeom>
          <a:pattFill prst="pct5">
            <a:fgClr>
              <a:schemeClr val="tx1"/>
            </a:fgClr>
            <a:bgClr>
              <a:schemeClr val="bg1"/>
            </a:bgClr>
          </a:pattFill>
        </p:spPr>
        <p:txBody>
          <a:bodyPr/>
          <a:lstStyle/>
          <a:p>
            <a:endParaRPr lang="id-ID" dirty="0"/>
          </a:p>
        </p:txBody>
      </p:sp>
    </p:spTree>
    <p:extLst>
      <p:ext uri="{BB962C8B-B14F-4D97-AF65-F5344CB8AC3E}">
        <p14:creationId xmlns:p14="http://schemas.microsoft.com/office/powerpoint/2010/main" val="38140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1664846" y="1519761"/>
            <a:ext cx="1899862" cy="3314470"/>
          </a:xfrm>
          <a:prstGeom prst="rect">
            <a:avLst/>
          </a:prstGeom>
          <a:pattFill prst="pct5">
            <a:fgClr>
              <a:schemeClr val="tx1"/>
            </a:fgClr>
            <a:bgClr>
              <a:schemeClr val="bg1"/>
            </a:bgClr>
          </a:pattFill>
        </p:spPr>
      </p:sp>
      <p:sp>
        <p:nvSpPr>
          <p:cNvPr id="29" name="Picture Placeholder 4"/>
          <p:cNvSpPr>
            <a:spLocks noGrp="1"/>
          </p:cNvSpPr>
          <p:nvPr>
            <p:ph type="pic" sz="quarter" idx="14"/>
          </p:nvPr>
        </p:nvSpPr>
        <p:spPr>
          <a:xfrm>
            <a:off x="3463166" y="1438481"/>
            <a:ext cx="1991302" cy="3497350"/>
          </a:xfrm>
          <a:prstGeom prst="rect">
            <a:avLst/>
          </a:prstGeom>
          <a:pattFill prst="pct5">
            <a:fgClr>
              <a:schemeClr val="tx1"/>
            </a:fgClr>
            <a:bgClr>
              <a:schemeClr val="bg1"/>
            </a:bgClr>
          </a:pattFill>
        </p:spPr>
      </p:sp>
      <p:sp>
        <p:nvSpPr>
          <p:cNvPr id="55" name="Picture Placeholder 4"/>
          <p:cNvSpPr>
            <a:spLocks noGrp="1"/>
          </p:cNvSpPr>
          <p:nvPr>
            <p:ph type="pic" sz="quarter" idx="15"/>
          </p:nvPr>
        </p:nvSpPr>
        <p:spPr>
          <a:xfrm>
            <a:off x="5588712" y="1491715"/>
            <a:ext cx="2722520" cy="2028911"/>
          </a:xfrm>
          <a:prstGeom prst="rect">
            <a:avLst/>
          </a:prstGeom>
          <a:pattFill prst="pct5">
            <a:fgClr>
              <a:schemeClr val="tx1"/>
            </a:fgClr>
            <a:bgClr>
              <a:schemeClr val="bg1"/>
            </a:bgClr>
          </a:pattFill>
        </p:spPr>
      </p:sp>
      <p:sp>
        <p:nvSpPr>
          <p:cNvPr id="56" name="Picture Placeholder 4"/>
          <p:cNvSpPr>
            <a:spLocks noGrp="1"/>
          </p:cNvSpPr>
          <p:nvPr>
            <p:ph type="pic" sz="quarter" idx="16"/>
          </p:nvPr>
        </p:nvSpPr>
        <p:spPr>
          <a:xfrm>
            <a:off x="5581898" y="3520626"/>
            <a:ext cx="1921988" cy="1384295"/>
          </a:xfrm>
          <a:prstGeom prst="rect">
            <a:avLst/>
          </a:prstGeom>
          <a:pattFill prst="pct5">
            <a:fgClr>
              <a:schemeClr val="tx1"/>
            </a:fgClr>
            <a:bgClr>
              <a:schemeClr val="bg1"/>
            </a:bgClr>
          </a:pattFill>
        </p:spPr>
      </p:sp>
    </p:spTree>
    <p:extLst>
      <p:ext uri="{BB962C8B-B14F-4D97-AF65-F5344CB8AC3E}">
        <p14:creationId xmlns:p14="http://schemas.microsoft.com/office/powerpoint/2010/main" val="1385899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ckup 6">
    <p:spTree>
      <p:nvGrpSpPr>
        <p:cNvPr id="1" name=""/>
        <p:cNvGrpSpPr/>
        <p:nvPr/>
      </p:nvGrpSpPr>
      <p:grpSpPr>
        <a:xfrm>
          <a:off x="0" y="0"/>
          <a:ext cx="0" cy="0"/>
          <a:chOff x="0" y="0"/>
          <a:chExt cx="0" cy="0"/>
        </a:xfrm>
      </p:grpSpPr>
      <p:sp>
        <p:nvSpPr>
          <p:cNvPr id="3" name="Picture Placeholder 1"/>
          <p:cNvSpPr>
            <a:spLocks noGrp="1"/>
          </p:cNvSpPr>
          <p:nvPr>
            <p:ph type="pic" sz="quarter" idx="22"/>
          </p:nvPr>
        </p:nvSpPr>
        <p:spPr>
          <a:xfrm>
            <a:off x="7346032" y="1573578"/>
            <a:ext cx="5958777" cy="3763202"/>
          </a:xfrm>
          <a:prstGeom prst="rect">
            <a:avLst/>
          </a:prstGeom>
          <a:pattFill prst="pct5">
            <a:fgClr>
              <a:schemeClr val="tx1"/>
            </a:fgClr>
            <a:bgClr>
              <a:schemeClr val="bg1"/>
            </a:bgClr>
          </a:pattFill>
        </p:spPr>
      </p:sp>
    </p:spTree>
    <p:extLst>
      <p:ext uri="{BB962C8B-B14F-4D97-AF65-F5344CB8AC3E}">
        <p14:creationId xmlns:p14="http://schemas.microsoft.com/office/powerpoint/2010/main" val="14934432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p:cNvSpPr/>
          <p:nvPr userDrawn="1"/>
        </p:nvSpPr>
        <p:spPr>
          <a:xfrm>
            <a:off x="0" y="5907314"/>
            <a:ext cx="12192000" cy="950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1"/>
          <p:cNvSpPr>
            <a:spLocks noGrp="1"/>
          </p:cNvSpPr>
          <p:nvPr>
            <p:ph type="pic" sz="quarter" idx="19"/>
          </p:nvPr>
        </p:nvSpPr>
        <p:spPr>
          <a:xfrm>
            <a:off x="1348958" y="5355771"/>
            <a:ext cx="1939959" cy="3532202"/>
          </a:xfrm>
          <a:prstGeom prst="rect">
            <a:avLst/>
          </a:prstGeom>
          <a:pattFill prst="pct5">
            <a:fgClr>
              <a:schemeClr val="tx1"/>
            </a:fgClr>
            <a:bgClr>
              <a:schemeClr val="bg1"/>
            </a:bgClr>
          </a:pattFill>
        </p:spPr>
      </p:sp>
      <p:sp>
        <p:nvSpPr>
          <p:cNvPr id="4" name="Picture Placeholder 2"/>
          <p:cNvSpPr>
            <a:spLocks noGrp="1"/>
          </p:cNvSpPr>
          <p:nvPr>
            <p:ph type="pic" sz="quarter" idx="21"/>
          </p:nvPr>
        </p:nvSpPr>
        <p:spPr>
          <a:xfrm>
            <a:off x="3993366" y="3933371"/>
            <a:ext cx="1939959" cy="3544145"/>
          </a:xfrm>
          <a:prstGeom prst="rect">
            <a:avLst/>
          </a:prstGeom>
          <a:pattFill prst="pct5">
            <a:fgClr>
              <a:schemeClr val="tx1"/>
            </a:fgClr>
            <a:bgClr>
              <a:schemeClr val="bg1"/>
            </a:bgClr>
          </a:pattFill>
        </p:spPr>
      </p:sp>
      <p:sp>
        <p:nvSpPr>
          <p:cNvPr id="5" name="Picture Placeholder 3"/>
          <p:cNvSpPr>
            <a:spLocks noGrp="1"/>
          </p:cNvSpPr>
          <p:nvPr>
            <p:ph type="pic" sz="quarter" idx="22"/>
          </p:nvPr>
        </p:nvSpPr>
        <p:spPr>
          <a:xfrm>
            <a:off x="6665070" y="5355771"/>
            <a:ext cx="1939959" cy="3532202"/>
          </a:xfrm>
          <a:prstGeom prst="rect">
            <a:avLst/>
          </a:prstGeom>
          <a:pattFill prst="pct5">
            <a:fgClr>
              <a:schemeClr val="tx1"/>
            </a:fgClr>
            <a:bgClr>
              <a:schemeClr val="bg1"/>
            </a:bgClr>
          </a:pattFill>
        </p:spPr>
      </p:sp>
      <p:sp>
        <p:nvSpPr>
          <p:cNvPr id="6" name="Picture Placeholder 4"/>
          <p:cNvSpPr>
            <a:spLocks noGrp="1"/>
          </p:cNvSpPr>
          <p:nvPr>
            <p:ph type="pic" sz="quarter" idx="23"/>
          </p:nvPr>
        </p:nvSpPr>
        <p:spPr>
          <a:xfrm>
            <a:off x="9323126" y="3933371"/>
            <a:ext cx="1939959" cy="3544145"/>
          </a:xfrm>
          <a:prstGeom prst="rect">
            <a:avLst/>
          </a:prstGeom>
          <a:pattFill prst="pct5">
            <a:fgClr>
              <a:schemeClr val="tx1"/>
            </a:fgClr>
            <a:bgClr>
              <a:schemeClr val="bg1"/>
            </a:bgClr>
          </a:pattFill>
        </p:spPr>
      </p:sp>
    </p:spTree>
    <p:extLst>
      <p:ext uri="{BB962C8B-B14F-4D97-AF65-F5344CB8AC3E}">
        <p14:creationId xmlns:p14="http://schemas.microsoft.com/office/powerpoint/2010/main" val="13833466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74992059"/>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reative Opening">
    <p:spTree>
      <p:nvGrpSpPr>
        <p:cNvPr id="1" name=""/>
        <p:cNvGrpSpPr/>
        <p:nvPr/>
      </p:nvGrpSpPr>
      <p:grpSpPr>
        <a:xfrm>
          <a:off x="0" y="0"/>
          <a:ext cx="0" cy="0"/>
          <a:chOff x="0" y="0"/>
          <a:chExt cx="0" cy="0"/>
        </a:xfrm>
      </p:grpSpPr>
      <p:sp>
        <p:nvSpPr>
          <p:cNvPr id="3" name="Picture Placeholder 15"/>
          <p:cNvSpPr>
            <a:spLocks noGrp="1"/>
          </p:cNvSpPr>
          <p:nvPr>
            <p:ph type="pic" sz="quarter" idx="10"/>
          </p:nvPr>
        </p:nvSpPr>
        <p:spPr>
          <a:xfrm>
            <a:off x="1331922" y="1203794"/>
            <a:ext cx="4311730" cy="4301385"/>
          </a:xfrm>
          <a:custGeom>
            <a:avLst/>
            <a:gdLst>
              <a:gd name="connsiteX0" fmla="*/ 1103914 w 4311730"/>
              <a:gd name="connsiteY0" fmla="*/ 3347949 h 4301385"/>
              <a:gd name="connsiteX1" fmla="*/ 1158579 w 4311730"/>
              <a:gd name="connsiteY1" fmla="*/ 3360416 h 4301385"/>
              <a:gd name="connsiteX2" fmla="*/ 2647422 w 4311730"/>
              <a:gd name="connsiteY2" fmla="*/ 4031432 h 4301385"/>
              <a:gd name="connsiteX3" fmla="*/ 2718131 w 4311730"/>
              <a:gd name="connsiteY3" fmla="*/ 4218172 h 4301385"/>
              <a:gd name="connsiteX4" fmla="*/ 2531391 w 4311730"/>
              <a:gd name="connsiteY4" fmla="*/ 4288881 h 4301385"/>
              <a:gd name="connsiteX5" fmla="*/ 1042548 w 4311730"/>
              <a:gd name="connsiteY5" fmla="*/ 3617864 h 4301385"/>
              <a:gd name="connsiteX6" fmla="*/ 971839 w 4311730"/>
              <a:gd name="connsiteY6" fmla="*/ 3431125 h 4301385"/>
              <a:gd name="connsiteX7" fmla="*/ 1103914 w 4311730"/>
              <a:gd name="connsiteY7" fmla="*/ 3347949 h 4301385"/>
              <a:gd name="connsiteX8" fmla="*/ 851821 w 4311730"/>
              <a:gd name="connsiteY8" fmla="*/ 2848575 h 4301385"/>
              <a:gd name="connsiteX9" fmla="*/ 900509 w 4311730"/>
              <a:gd name="connsiteY9" fmla="*/ 2859678 h 4301385"/>
              <a:gd name="connsiteX10" fmla="*/ 3275747 w 4311730"/>
              <a:gd name="connsiteY10" fmla="*/ 3930189 h 4301385"/>
              <a:gd name="connsiteX11" fmla="*/ 3338725 w 4311730"/>
              <a:gd name="connsiteY11" fmla="*/ 4096514 h 4301385"/>
              <a:gd name="connsiteX12" fmla="*/ 3172401 w 4311730"/>
              <a:gd name="connsiteY12" fmla="*/ 4159492 h 4301385"/>
              <a:gd name="connsiteX13" fmla="*/ 797163 w 4311730"/>
              <a:gd name="connsiteY13" fmla="*/ 3088981 h 4301385"/>
              <a:gd name="connsiteX14" fmla="*/ 734185 w 4311730"/>
              <a:gd name="connsiteY14" fmla="*/ 2922657 h 4301385"/>
              <a:gd name="connsiteX15" fmla="*/ 851821 w 4311730"/>
              <a:gd name="connsiteY15" fmla="*/ 2848575 h 4301385"/>
              <a:gd name="connsiteX16" fmla="*/ 339746 w 4311730"/>
              <a:gd name="connsiteY16" fmla="*/ 2354122 h 4301385"/>
              <a:gd name="connsiteX17" fmla="*/ 339746 w 4311730"/>
              <a:gd name="connsiteY17" fmla="*/ 2354123 h 4301385"/>
              <a:gd name="connsiteX18" fmla="*/ 339746 w 4311730"/>
              <a:gd name="connsiteY18" fmla="*/ 2354123 h 4301385"/>
              <a:gd name="connsiteX19" fmla="*/ 458269 w 4311730"/>
              <a:gd name="connsiteY19" fmla="*/ 2279482 h 4301385"/>
              <a:gd name="connsiteX20" fmla="*/ 507324 w 4311730"/>
              <a:gd name="connsiteY20" fmla="*/ 2290670 h 4301385"/>
              <a:gd name="connsiteX21" fmla="*/ 3635217 w 4311730"/>
              <a:gd name="connsiteY21" fmla="*/ 3700399 h 4301385"/>
              <a:gd name="connsiteX22" fmla="*/ 3698670 w 4311730"/>
              <a:gd name="connsiteY22" fmla="*/ 3867978 h 4301385"/>
              <a:gd name="connsiteX23" fmla="*/ 3698669 w 4311730"/>
              <a:gd name="connsiteY23" fmla="*/ 3867977 h 4301385"/>
              <a:gd name="connsiteX24" fmla="*/ 3531091 w 4311730"/>
              <a:gd name="connsiteY24" fmla="*/ 3931431 h 4301385"/>
              <a:gd name="connsiteX25" fmla="*/ 403200 w 4311730"/>
              <a:gd name="connsiteY25" fmla="*/ 2521700 h 4301385"/>
              <a:gd name="connsiteX26" fmla="*/ 328559 w 4311730"/>
              <a:gd name="connsiteY26" fmla="*/ 2403177 h 4301385"/>
              <a:gd name="connsiteX27" fmla="*/ 339746 w 4311730"/>
              <a:gd name="connsiteY27" fmla="*/ 2354123 h 4301385"/>
              <a:gd name="connsiteX28" fmla="*/ 369089 w 4311730"/>
              <a:gd name="connsiteY28" fmla="*/ 2313250 h 4301385"/>
              <a:gd name="connsiteX29" fmla="*/ 458269 w 4311730"/>
              <a:gd name="connsiteY29" fmla="*/ 2279482 h 4301385"/>
              <a:gd name="connsiteX30" fmla="*/ 647889 w 4311730"/>
              <a:gd name="connsiteY30" fmla="*/ 2107223 h 4301385"/>
              <a:gd name="connsiteX31" fmla="*/ 647889 w 4311730"/>
              <a:gd name="connsiteY31" fmla="*/ 2107224 h 4301385"/>
              <a:gd name="connsiteX32" fmla="*/ 647889 w 4311730"/>
              <a:gd name="connsiteY32" fmla="*/ 2107224 h 4301385"/>
              <a:gd name="connsiteX33" fmla="*/ 766412 w 4311730"/>
              <a:gd name="connsiteY33" fmla="*/ 2032583 h 4301385"/>
              <a:gd name="connsiteX34" fmla="*/ 815467 w 4311730"/>
              <a:gd name="connsiteY34" fmla="*/ 2043771 h 4301385"/>
              <a:gd name="connsiteX35" fmla="*/ 3943360 w 4311730"/>
              <a:gd name="connsiteY35" fmla="*/ 3453500 h 4301385"/>
              <a:gd name="connsiteX36" fmla="*/ 4006813 w 4311730"/>
              <a:gd name="connsiteY36" fmla="*/ 3621079 h 4301385"/>
              <a:gd name="connsiteX37" fmla="*/ 4006812 w 4311730"/>
              <a:gd name="connsiteY37" fmla="*/ 3621078 h 4301385"/>
              <a:gd name="connsiteX38" fmla="*/ 3839234 w 4311730"/>
              <a:gd name="connsiteY38" fmla="*/ 3684532 h 4301385"/>
              <a:gd name="connsiteX39" fmla="*/ 711343 w 4311730"/>
              <a:gd name="connsiteY39" fmla="*/ 2274801 h 4301385"/>
              <a:gd name="connsiteX40" fmla="*/ 636702 w 4311730"/>
              <a:gd name="connsiteY40" fmla="*/ 2156278 h 4301385"/>
              <a:gd name="connsiteX41" fmla="*/ 647889 w 4311730"/>
              <a:gd name="connsiteY41" fmla="*/ 2107224 h 4301385"/>
              <a:gd name="connsiteX42" fmla="*/ 647889 w 4311730"/>
              <a:gd name="connsiteY42" fmla="*/ 2107224 h 4301385"/>
              <a:gd name="connsiteX43" fmla="*/ 677232 w 4311730"/>
              <a:gd name="connsiteY43" fmla="*/ 2066351 h 4301385"/>
              <a:gd name="connsiteX44" fmla="*/ 766412 w 4311730"/>
              <a:gd name="connsiteY44" fmla="*/ 2032583 h 4301385"/>
              <a:gd name="connsiteX45" fmla="*/ 11648 w 4311730"/>
              <a:gd name="connsiteY45" fmla="*/ 1431683 h 4301385"/>
              <a:gd name="connsiteX46" fmla="*/ 11648 w 4311730"/>
              <a:gd name="connsiteY46" fmla="*/ 1431684 h 4301385"/>
              <a:gd name="connsiteX47" fmla="*/ 11648 w 4311730"/>
              <a:gd name="connsiteY47" fmla="*/ 1431684 h 4301385"/>
              <a:gd name="connsiteX48" fmla="*/ 134688 w 4311730"/>
              <a:gd name="connsiteY48" fmla="*/ 1354198 h 4301385"/>
              <a:gd name="connsiteX49" fmla="*/ 185613 w 4311730"/>
              <a:gd name="connsiteY49" fmla="*/ 1365812 h 4301385"/>
              <a:gd name="connsiteX50" fmla="*/ 3797804 w 4311730"/>
              <a:gd name="connsiteY50" fmla="*/ 2993814 h 4301385"/>
              <a:gd name="connsiteX51" fmla="*/ 3863676 w 4311730"/>
              <a:gd name="connsiteY51" fmla="*/ 3167779 h 4301385"/>
              <a:gd name="connsiteX52" fmla="*/ 3863675 w 4311730"/>
              <a:gd name="connsiteY52" fmla="*/ 3167779 h 4301385"/>
              <a:gd name="connsiteX53" fmla="*/ 3689710 w 4311730"/>
              <a:gd name="connsiteY53" fmla="*/ 3233650 h 4301385"/>
              <a:gd name="connsiteX54" fmla="*/ 77520 w 4311730"/>
              <a:gd name="connsiteY54" fmla="*/ 1605648 h 4301385"/>
              <a:gd name="connsiteX55" fmla="*/ 35 w 4311730"/>
              <a:gd name="connsiteY55" fmla="*/ 1482608 h 4301385"/>
              <a:gd name="connsiteX56" fmla="*/ 11648 w 4311730"/>
              <a:gd name="connsiteY56" fmla="*/ 1431684 h 4301385"/>
              <a:gd name="connsiteX57" fmla="*/ 11648 w 4311730"/>
              <a:gd name="connsiteY57" fmla="*/ 1431684 h 4301385"/>
              <a:gd name="connsiteX58" fmla="*/ 42109 w 4311730"/>
              <a:gd name="connsiteY58" fmla="*/ 1389253 h 4301385"/>
              <a:gd name="connsiteX59" fmla="*/ 134688 w 4311730"/>
              <a:gd name="connsiteY59" fmla="*/ 1354198 h 4301385"/>
              <a:gd name="connsiteX60" fmla="*/ 448054 w 4311730"/>
              <a:gd name="connsiteY60" fmla="*/ 1234283 h 4301385"/>
              <a:gd name="connsiteX61" fmla="*/ 448054 w 4311730"/>
              <a:gd name="connsiteY61" fmla="*/ 1234284 h 4301385"/>
              <a:gd name="connsiteX62" fmla="*/ 448053 w 4311730"/>
              <a:gd name="connsiteY62" fmla="*/ 1234284 h 4301385"/>
              <a:gd name="connsiteX63" fmla="*/ 571093 w 4311730"/>
              <a:gd name="connsiteY63" fmla="*/ 1156798 h 4301385"/>
              <a:gd name="connsiteX64" fmla="*/ 622018 w 4311730"/>
              <a:gd name="connsiteY64" fmla="*/ 1168412 h 4301385"/>
              <a:gd name="connsiteX65" fmla="*/ 4234209 w 4311730"/>
              <a:gd name="connsiteY65" fmla="*/ 2796414 h 4301385"/>
              <a:gd name="connsiteX66" fmla="*/ 4300081 w 4311730"/>
              <a:gd name="connsiteY66" fmla="*/ 2970379 h 4301385"/>
              <a:gd name="connsiteX67" fmla="*/ 4300080 w 4311730"/>
              <a:gd name="connsiteY67" fmla="*/ 2970378 h 4301385"/>
              <a:gd name="connsiteX68" fmla="*/ 4126115 w 4311730"/>
              <a:gd name="connsiteY68" fmla="*/ 3036250 h 4301385"/>
              <a:gd name="connsiteX69" fmla="*/ 513925 w 4311730"/>
              <a:gd name="connsiteY69" fmla="*/ 1408248 h 4301385"/>
              <a:gd name="connsiteX70" fmla="*/ 436440 w 4311730"/>
              <a:gd name="connsiteY70" fmla="*/ 1285208 h 4301385"/>
              <a:gd name="connsiteX71" fmla="*/ 448054 w 4311730"/>
              <a:gd name="connsiteY71" fmla="*/ 1234284 h 4301385"/>
              <a:gd name="connsiteX72" fmla="*/ 478514 w 4311730"/>
              <a:gd name="connsiteY72" fmla="*/ 1191853 h 4301385"/>
              <a:gd name="connsiteX73" fmla="*/ 571093 w 4311730"/>
              <a:gd name="connsiteY73" fmla="*/ 1156798 h 4301385"/>
              <a:gd name="connsiteX74" fmla="*/ 742332 w 4311730"/>
              <a:gd name="connsiteY74" fmla="*/ 801205 h 4301385"/>
              <a:gd name="connsiteX75" fmla="*/ 799599 w 4311730"/>
              <a:gd name="connsiteY75" fmla="*/ 814265 h 4301385"/>
              <a:gd name="connsiteX76" fmla="*/ 3534484 w 4311730"/>
              <a:gd name="connsiteY76" fmla="*/ 2046868 h 4301385"/>
              <a:gd name="connsiteX77" fmla="*/ 3608560 w 4311730"/>
              <a:gd name="connsiteY77" fmla="*/ 2242499 h 4301385"/>
              <a:gd name="connsiteX78" fmla="*/ 3412928 w 4311730"/>
              <a:gd name="connsiteY78" fmla="*/ 2316575 h 4301385"/>
              <a:gd name="connsiteX79" fmla="*/ 678044 w 4311730"/>
              <a:gd name="connsiteY79" fmla="*/ 1083972 h 4301385"/>
              <a:gd name="connsiteX80" fmla="*/ 603968 w 4311730"/>
              <a:gd name="connsiteY80" fmla="*/ 888341 h 4301385"/>
              <a:gd name="connsiteX81" fmla="*/ 742332 w 4311730"/>
              <a:gd name="connsiteY81" fmla="*/ 801205 h 4301385"/>
              <a:gd name="connsiteX82" fmla="*/ 670421 w 4311730"/>
              <a:gd name="connsiteY82" fmla="*/ 483176 h 4301385"/>
              <a:gd name="connsiteX83" fmla="*/ 670421 w 4311730"/>
              <a:gd name="connsiteY83" fmla="*/ 483176 h 4301385"/>
              <a:gd name="connsiteX84" fmla="*/ 670421 w 4311730"/>
              <a:gd name="connsiteY84" fmla="*/ 483176 h 4301385"/>
              <a:gd name="connsiteX85" fmla="*/ 815074 w 4311730"/>
              <a:gd name="connsiteY85" fmla="*/ 392081 h 4301385"/>
              <a:gd name="connsiteX86" fmla="*/ 874944 w 4311730"/>
              <a:gd name="connsiteY86" fmla="*/ 405734 h 4301385"/>
              <a:gd name="connsiteX87" fmla="*/ 3790657 w 4311730"/>
              <a:gd name="connsiteY87" fmla="*/ 1719835 h 4301385"/>
              <a:gd name="connsiteX88" fmla="*/ 3868099 w 4311730"/>
              <a:gd name="connsiteY88" fmla="*/ 1924358 h 4301385"/>
              <a:gd name="connsiteX89" fmla="*/ 3868098 w 4311730"/>
              <a:gd name="connsiteY89" fmla="*/ 1924358 h 4301385"/>
              <a:gd name="connsiteX90" fmla="*/ 3663575 w 4311730"/>
              <a:gd name="connsiteY90" fmla="*/ 2001800 h 4301385"/>
              <a:gd name="connsiteX91" fmla="*/ 747864 w 4311730"/>
              <a:gd name="connsiteY91" fmla="*/ 687699 h 4301385"/>
              <a:gd name="connsiteX92" fmla="*/ 656768 w 4311730"/>
              <a:gd name="connsiteY92" fmla="*/ 543046 h 4301385"/>
              <a:gd name="connsiteX93" fmla="*/ 670421 w 4311730"/>
              <a:gd name="connsiteY93" fmla="*/ 483176 h 4301385"/>
              <a:gd name="connsiteX94" fmla="*/ 706233 w 4311730"/>
              <a:gd name="connsiteY94" fmla="*/ 433293 h 4301385"/>
              <a:gd name="connsiteX95" fmla="*/ 815074 w 4311730"/>
              <a:gd name="connsiteY95" fmla="*/ 392081 h 4301385"/>
              <a:gd name="connsiteX96" fmla="*/ 1388748 w 4311730"/>
              <a:gd name="connsiteY96" fmla="*/ 236482 h 4301385"/>
              <a:gd name="connsiteX97" fmla="*/ 1443412 w 4311730"/>
              <a:gd name="connsiteY97" fmla="*/ 248948 h 4301385"/>
              <a:gd name="connsiteX98" fmla="*/ 3406288 w 4311730"/>
              <a:gd name="connsiteY98" fmla="*/ 1133609 h 4301385"/>
              <a:gd name="connsiteX99" fmla="*/ 3476997 w 4311730"/>
              <a:gd name="connsiteY99" fmla="*/ 1320349 h 4301385"/>
              <a:gd name="connsiteX100" fmla="*/ 3290257 w 4311730"/>
              <a:gd name="connsiteY100" fmla="*/ 1391058 h 4301385"/>
              <a:gd name="connsiteX101" fmla="*/ 1327381 w 4311730"/>
              <a:gd name="connsiteY101" fmla="*/ 506397 h 4301385"/>
              <a:gd name="connsiteX102" fmla="*/ 1256672 w 4311730"/>
              <a:gd name="connsiteY102" fmla="*/ 319657 h 4301385"/>
              <a:gd name="connsiteX103" fmla="*/ 1388748 w 4311730"/>
              <a:gd name="connsiteY103" fmla="*/ 236482 h 4301385"/>
              <a:gd name="connsiteX104" fmla="*/ 1780474 w 4311730"/>
              <a:gd name="connsiteY104" fmla="*/ 38 h 4301385"/>
              <a:gd name="connsiteX105" fmla="*/ 1835138 w 4311730"/>
              <a:gd name="connsiteY105" fmla="*/ 12505 h 4301385"/>
              <a:gd name="connsiteX106" fmla="*/ 3323982 w 4311730"/>
              <a:gd name="connsiteY106" fmla="*/ 683521 h 4301385"/>
              <a:gd name="connsiteX107" fmla="*/ 3394690 w 4311730"/>
              <a:gd name="connsiteY107" fmla="*/ 870261 h 4301385"/>
              <a:gd name="connsiteX108" fmla="*/ 3207950 w 4311730"/>
              <a:gd name="connsiteY108" fmla="*/ 940970 h 4301385"/>
              <a:gd name="connsiteX109" fmla="*/ 1719107 w 4311730"/>
              <a:gd name="connsiteY109" fmla="*/ 269953 h 4301385"/>
              <a:gd name="connsiteX110" fmla="*/ 1648398 w 4311730"/>
              <a:gd name="connsiteY110" fmla="*/ 83214 h 4301385"/>
              <a:gd name="connsiteX111" fmla="*/ 1780474 w 4311730"/>
              <a:gd name="connsiteY111" fmla="*/ 38 h 430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311730" h="4301385">
                <a:moveTo>
                  <a:pt x="1103914" y="3347949"/>
                </a:moveTo>
                <a:cubicBezTo>
                  <a:pt x="1122251" y="3348376"/>
                  <a:pt x="1140806" y="3352405"/>
                  <a:pt x="1158579" y="3360416"/>
                </a:cubicBezTo>
                <a:lnTo>
                  <a:pt x="2647422" y="4031432"/>
                </a:lnTo>
                <a:cubicBezTo>
                  <a:pt x="2718515" y="4063473"/>
                  <a:pt x="2750172" y="4147080"/>
                  <a:pt x="2718131" y="4218172"/>
                </a:cubicBezTo>
                <a:cubicBezTo>
                  <a:pt x="2686090" y="4289264"/>
                  <a:pt x="2602483" y="4320922"/>
                  <a:pt x="2531391" y="4288881"/>
                </a:cubicBezTo>
                <a:lnTo>
                  <a:pt x="1042548" y="3617864"/>
                </a:lnTo>
                <a:cubicBezTo>
                  <a:pt x="971455" y="3585823"/>
                  <a:pt x="939798" y="3502217"/>
                  <a:pt x="971839" y="3431125"/>
                </a:cubicBezTo>
                <a:cubicBezTo>
                  <a:pt x="995870" y="3377805"/>
                  <a:pt x="1048906" y="3346668"/>
                  <a:pt x="1103914" y="3347949"/>
                </a:cubicBezTo>
                <a:close/>
                <a:moveTo>
                  <a:pt x="851821" y="2848575"/>
                </a:moveTo>
                <a:cubicBezTo>
                  <a:pt x="868153" y="2848955"/>
                  <a:pt x="884679" y="2852544"/>
                  <a:pt x="900509" y="2859678"/>
                </a:cubicBezTo>
                <a:lnTo>
                  <a:pt x="3275747" y="3930189"/>
                </a:lnTo>
                <a:cubicBezTo>
                  <a:pt x="3339067" y="3958727"/>
                  <a:pt x="3367263" y="4033194"/>
                  <a:pt x="3338725" y="4096514"/>
                </a:cubicBezTo>
                <a:cubicBezTo>
                  <a:pt x="3310187" y="4159834"/>
                  <a:pt x="3235721" y="4188030"/>
                  <a:pt x="3172401" y="4159492"/>
                </a:cubicBezTo>
                <a:lnTo>
                  <a:pt x="797163" y="3088981"/>
                </a:lnTo>
                <a:cubicBezTo>
                  <a:pt x="733843" y="3060443"/>
                  <a:pt x="705647" y="2985977"/>
                  <a:pt x="734185" y="2922657"/>
                </a:cubicBezTo>
                <a:cubicBezTo>
                  <a:pt x="755589" y="2875167"/>
                  <a:pt x="802827" y="2847434"/>
                  <a:pt x="851821" y="2848575"/>
                </a:cubicBezTo>
                <a:close/>
                <a:moveTo>
                  <a:pt x="339746" y="2354122"/>
                </a:moveTo>
                <a:lnTo>
                  <a:pt x="339746" y="2354123"/>
                </a:lnTo>
                <a:lnTo>
                  <a:pt x="339746" y="2354123"/>
                </a:lnTo>
                <a:close/>
                <a:moveTo>
                  <a:pt x="458269" y="2279482"/>
                </a:moveTo>
                <a:cubicBezTo>
                  <a:pt x="474723" y="2279866"/>
                  <a:pt x="491375" y="2283481"/>
                  <a:pt x="507324" y="2290670"/>
                </a:cubicBezTo>
                <a:lnTo>
                  <a:pt x="3635217" y="3700399"/>
                </a:lnTo>
                <a:cubicBezTo>
                  <a:pt x="3699014" y="3729153"/>
                  <a:pt x="3727423" y="3804180"/>
                  <a:pt x="3698670" y="3867978"/>
                </a:cubicBezTo>
                <a:lnTo>
                  <a:pt x="3698669" y="3867977"/>
                </a:lnTo>
                <a:cubicBezTo>
                  <a:pt x="3669916" y="3931775"/>
                  <a:pt x="3594888" y="3960184"/>
                  <a:pt x="3531091" y="3931431"/>
                </a:cubicBezTo>
                <a:lnTo>
                  <a:pt x="403200" y="2521700"/>
                </a:lnTo>
                <a:cubicBezTo>
                  <a:pt x="355351" y="2500135"/>
                  <a:pt x="327409" y="2452541"/>
                  <a:pt x="328559" y="2403177"/>
                </a:cubicBezTo>
                <a:lnTo>
                  <a:pt x="339746" y="2354123"/>
                </a:lnTo>
                <a:lnTo>
                  <a:pt x="369089" y="2313250"/>
                </a:lnTo>
                <a:cubicBezTo>
                  <a:pt x="393237" y="2290879"/>
                  <a:pt x="425360" y="2278716"/>
                  <a:pt x="458269" y="2279482"/>
                </a:cubicBezTo>
                <a:close/>
                <a:moveTo>
                  <a:pt x="647889" y="2107223"/>
                </a:moveTo>
                <a:lnTo>
                  <a:pt x="647889" y="2107224"/>
                </a:lnTo>
                <a:lnTo>
                  <a:pt x="647889" y="2107224"/>
                </a:lnTo>
                <a:close/>
                <a:moveTo>
                  <a:pt x="766412" y="2032583"/>
                </a:moveTo>
                <a:cubicBezTo>
                  <a:pt x="782866" y="2032967"/>
                  <a:pt x="799518" y="2036582"/>
                  <a:pt x="815467" y="2043771"/>
                </a:cubicBezTo>
                <a:lnTo>
                  <a:pt x="3943360" y="3453500"/>
                </a:lnTo>
                <a:cubicBezTo>
                  <a:pt x="4007157" y="3482254"/>
                  <a:pt x="4035566" y="3557281"/>
                  <a:pt x="4006813" y="3621079"/>
                </a:cubicBezTo>
                <a:lnTo>
                  <a:pt x="4006812" y="3621078"/>
                </a:lnTo>
                <a:cubicBezTo>
                  <a:pt x="3978059" y="3684876"/>
                  <a:pt x="3903031" y="3713285"/>
                  <a:pt x="3839234" y="3684532"/>
                </a:cubicBezTo>
                <a:lnTo>
                  <a:pt x="711343" y="2274801"/>
                </a:lnTo>
                <a:cubicBezTo>
                  <a:pt x="663495" y="2253236"/>
                  <a:pt x="635552" y="2205642"/>
                  <a:pt x="636702" y="2156278"/>
                </a:cubicBezTo>
                <a:lnTo>
                  <a:pt x="647889" y="2107224"/>
                </a:lnTo>
                <a:lnTo>
                  <a:pt x="647889" y="2107224"/>
                </a:lnTo>
                <a:lnTo>
                  <a:pt x="677232" y="2066351"/>
                </a:lnTo>
                <a:cubicBezTo>
                  <a:pt x="701380" y="2043980"/>
                  <a:pt x="733503" y="2031817"/>
                  <a:pt x="766412" y="2032583"/>
                </a:cubicBezTo>
                <a:close/>
                <a:moveTo>
                  <a:pt x="11648" y="1431683"/>
                </a:moveTo>
                <a:lnTo>
                  <a:pt x="11648" y="1431684"/>
                </a:lnTo>
                <a:lnTo>
                  <a:pt x="11648" y="1431684"/>
                </a:lnTo>
                <a:close/>
                <a:moveTo>
                  <a:pt x="134688" y="1354198"/>
                </a:moveTo>
                <a:cubicBezTo>
                  <a:pt x="151770" y="1354596"/>
                  <a:pt x="169056" y="1358350"/>
                  <a:pt x="185613" y="1365812"/>
                </a:cubicBezTo>
                <a:lnTo>
                  <a:pt x="3797804" y="2993814"/>
                </a:lnTo>
                <a:cubicBezTo>
                  <a:pt x="3864034" y="3023663"/>
                  <a:pt x="3893525" y="3101550"/>
                  <a:pt x="3863676" y="3167779"/>
                </a:cubicBezTo>
                <a:lnTo>
                  <a:pt x="3863675" y="3167779"/>
                </a:lnTo>
                <a:cubicBezTo>
                  <a:pt x="3833826" y="3234008"/>
                  <a:pt x="3755939" y="3263499"/>
                  <a:pt x="3689710" y="3233650"/>
                </a:cubicBezTo>
                <a:lnTo>
                  <a:pt x="77520" y="1605648"/>
                </a:lnTo>
                <a:cubicBezTo>
                  <a:pt x="27848" y="1583261"/>
                  <a:pt x="-1159" y="1533853"/>
                  <a:pt x="35" y="1482608"/>
                </a:cubicBezTo>
                <a:lnTo>
                  <a:pt x="11648" y="1431684"/>
                </a:lnTo>
                <a:lnTo>
                  <a:pt x="11648" y="1431684"/>
                </a:lnTo>
                <a:lnTo>
                  <a:pt x="42109" y="1389253"/>
                </a:lnTo>
                <a:cubicBezTo>
                  <a:pt x="67178" y="1366029"/>
                  <a:pt x="100525" y="1353403"/>
                  <a:pt x="134688" y="1354198"/>
                </a:cubicBezTo>
                <a:close/>
                <a:moveTo>
                  <a:pt x="448054" y="1234283"/>
                </a:moveTo>
                <a:lnTo>
                  <a:pt x="448054" y="1234284"/>
                </a:lnTo>
                <a:lnTo>
                  <a:pt x="448053" y="1234284"/>
                </a:lnTo>
                <a:close/>
                <a:moveTo>
                  <a:pt x="571093" y="1156798"/>
                </a:moveTo>
                <a:cubicBezTo>
                  <a:pt x="588175" y="1157196"/>
                  <a:pt x="605461" y="1160950"/>
                  <a:pt x="622018" y="1168412"/>
                </a:cubicBezTo>
                <a:lnTo>
                  <a:pt x="4234209" y="2796414"/>
                </a:lnTo>
                <a:cubicBezTo>
                  <a:pt x="4300439" y="2826263"/>
                  <a:pt x="4329930" y="2904150"/>
                  <a:pt x="4300081" y="2970379"/>
                </a:cubicBezTo>
                <a:lnTo>
                  <a:pt x="4300080" y="2970378"/>
                </a:lnTo>
                <a:cubicBezTo>
                  <a:pt x="4270231" y="3036608"/>
                  <a:pt x="4192344" y="3066099"/>
                  <a:pt x="4126115" y="3036250"/>
                </a:cubicBezTo>
                <a:lnTo>
                  <a:pt x="513925" y="1408248"/>
                </a:lnTo>
                <a:cubicBezTo>
                  <a:pt x="464253" y="1385861"/>
                  <a:pt x="435246" y="1336453"/>
                  <a:pt x="436440" y="1285208"/>
                </a:cubicBezTo>
                <a:lnTo>
                  <a:pt x="448054" y="1234284"/>
                </a:lnTo>
                <a:lnTo>
                  <a:pt x="478514" y="1191853"/>
                </a:lnTo>
                <a:cubicBezTo>
                  <a:pt x="503583" y="1168629"/>
                  <a:pt x="536930" y="1156003"/>
                  <a:pt x="571093" y="1156798"/>
                </a:cubicBezTo>
                <a:close/>
                <a:moveTo>
                  <a:pt x="742332" y="801205"/>
                </a:moveTo>
                <a:cubicBezTo>
                  <a:pt x="761542" y="801653"/>
                  <a:pt x="780980" y="805874"/>
                  <a:pt x="799599" y="814265"/>
                </a:cubicBezTo>
                <a:lnTo>
                  <a:pt x="3534484" y="2046868"/>
                </a:lnTo>
                <a:cubicBezTo>
                  <a:pt x="3608961" y="2080434"/>
                  <a:pt x="3642126" y="2168022"/>
                  <a:pt x="3608560" y="2242499"/>
                </a:cubicBezTo>
                <a:cubicBezTo>
                  <a:pt x="3574993" y="2316977"/>
                  <a:pt x="3487405" y="2350142"/>
                  <a:pt x="3412928" y="2316575"/>
                </a:cubicBezTo>
                <a:lnTo>
                  <a:pt x="678044" y="1083972"/>
                </a:lnTo>
                <a:cubicBezTo>
                  <a:pt x="603566" y="1050406"/>
                  <a:pt x="570402" y="962818"/>
                  <a:pt x="603968" y="888341"/>
                </a:cubicBezTo>
                <a:cubicBezTo>
                  <a:pt x="629143" y="832483"/>
                  <a:pt x="684705" y="799864"/>
                  <a:pt x="742332" y="801205"/>
                </a:cubicBezTo>
                <a:close/>
                <a:moveTo>
                  <a:pt x="670421" y="483176"/>
                </a:moveTo>
                <a:lnTo>
                  <a:pt x="670421" y="483176"/>
                </a:lnTo>
                <a:lnTo>
                  <a:pt x="670421" y="483176"/>
                </a:lnTo>
                <a:close/>
                <a:moveTo>
                  <a:pt x="815074" y="392081"/>
                </a:moveTo>
                <a:cubicBezTo>
                  <a:pt x="835156" y="392548"/>
                  <a:pt x="855478" y="396961"/>
                  <a:pt x="874944" y="405734"/>
                </a:cubicBezTo>
                <a:lnTo>
                  <a:pt x="3790657" y="1719835"/>
                </a:lnTo>
                <a:cubicBezTo>
                  <a:pt x="3868519" y="1754927"/>
                  <a:pt x="3903191" y="1846496"/>
                  <a:pt x="3868099" y="1924358"/>
                </a:cubicBezTo>
                <a:lnTo>
                  <a:pt x="3868098" y="1924358"/>
                </a:lnTo>
                <a:cubicBezTo>
                  <a:pt x="3833006" y="2002220"/>
                  <a:pt x="3741437" y="2036892"/>
                  <a:pt x="3663575" y="2001800"/>
                </a:cubicBezTo>
                <a:lnTo>
                  <a:pt x="747864" y="687699"/>
                </a:lnTo>
                <a:cubicBezTo>
                  <a:pt x="689467" y="661380"/>
                  <a:pt x="655365" y="603292"/>
                  <a:pt x="656768" y="543046"/>
                </a:cubicBezTo>
                <a:lnTo>
                  <a:pt x="670421" y="483176"/>
                </a:lnTo>
                <a:lnTo>
                  <a:pt x="706233" y="433293"/>
                </a:lnTo>
                <a:cubicBezTo>
                  <a:pt x="735705" y="405990"/>
                  <a:pt x="774909" y="391145"/>
                  <a:pt x="815074" y="392081"/>
                </a:cubicBezTo>
                <a:close/>
                <a:moveTo>
                  <a:pt x="1388748" y="236482"/>
                </a:moveTo>
                <a:cubicBezTo>
                  <a:pt x="1407084" y="236909"/>
                  <a:pt x="1425639" y="240938"/>
                  <a:pt x="1443412" y="248948"/>
                </a:cubicBezTo>
                <a:lnTo>
                  <a:pt x="3406288" y="1133609"/>
                </a:lnTo>
                <a:cubicBezTo>
                  <a:pt x="3477381" y="1165650"/>
                  <a:pt x="3509038" y="1249257"/>
                  <a:pt x="3476997" y="1320349"/>
                </a:cubicBezTo>
                <a:cubicBezTo>
                  <a:pt x="3444956" y="1391441"/>
                  <a:pt x="3361349" y="1423099"/>
                  <a:pt x="3290257" y="1391058"/>
                </a:cubicBezTo>
                <a:lnTo>
                  <a:pt x="1327381" y="506397"/>
                </a:lnTo>
                <a:cubicBezTo>
                  <a:pt x="1256289" y="474356"/>
                  <a:pt x="1224631" y="390749"/>
                  <a:pt x="1256672" y="319657"/>
                </a:cubicBezTo>
                <a:cubicBezTo>
                  <a:pt x="1280703" y="266338"/>
                  <a:pt x="1333740" y="235201"/>
                  <a:pt x="1388748" y="236482"/>
                </a:cubicBezTo>
                <a:close/>
                <a:moveTo>
                  <a:pt x="1780474" y="38"/>
                </a:moveTo>
                <a:cubicBezTo>
                  <a:pt x="1798810" y="465"/>
                  <a:pt x="1817365" y="4495"/>
                  <a:pt x="1835138" y="12505"/>
                </a:cubicBezTo>
                <a:lnTo>
                  <a:pt x="3323982" y="683521"/>
                </a:lnTo>
                <a:cubicBezTo>
                  <a:pt x="3395074" y="715562"/>
                  <a:pt x="3426731" y="799169"/>
                  <a:pt x="3394690" y="870261"/>
                </a:cubicBezTo>
                <a:cubicBezTo>
                  <a:pt x="3362649" y="941353"/>
                  <a:pt x="3279043" y="973011"/>
                  <a:pt x="3207950" y="940970"/>
                </a:cubicBezTo>
                <a:lnTo>
                  <a:pt x="1719107" y="269953"/>
                </a:lnTo>
                <a:cubicBezTo>
                  <a:pt x="1648015" y="237912"/>
                  <a:pt x="1616357" y="154306"/>
                  <a:pt x="1648398" y="83214"/>
                </a:cubicBezTo>
                <a:cubicBezTo>
                  <a:pt x="1672429" y="29894"/>
                  <a:pt x="1725465" y="-1243"/>
                  <a:pt x="1780474" y="38"/>
                </a:cubicBezTo>
                <a:close/>
              </a:path>
            </a:pathLst>
          </a:custGeom>
          <a:pattFill prst="pct5">
            <a:fgClr>
              <a:schemeClr val="tx1"/>
            </a:fgClr>
            <a:bgClr>
              <a:schemeClr val="bg1"/>
            </a:bgClr>
          </a:pattFill>
          <a:effectLst>
            <a:outerShdw blurRad="50800" dist="38100" dir="2700000" algn="tl" rotWithShape="0">
              <a:prstClr val="black">
                <a:alpha val="40000"/>
              </a:prstClr>
            </a:outerShdw>
          </a:effectLst>
        </p:spPr>
        <p:txBody>
          <a:bodyPr wrap="square">
            <a:noAutofit/>
          </a:bodyPr>
          <a:lstStyle/>
          <a:p>
            <a:endParaRPr lang="id-ID"/>
          </a:p>
        </p:txBody>
      </p:sp>
    </p:spTree>
    <p:extLst>
      <p:ext uri="{BB962C8B-B14F-4D97-AF65-F5344CB8AC3E}">
        <p14:creationId xmlns:p14="http://schemas.microsoft.com/office/powerpoint/2010/main" val="2387634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reative Mess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3895446" y="2075542"/>
            <a:ext cx="4450270" cy="2766143"/>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85374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rvice Layout">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0" y="0"/>
            <a:ext cx="3251200" cy="6858000"/>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305385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three opening layout">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9170125" y="1084217"/>
            <a:ext cx="1657531" cy="2899954"/>
          </a:xfrm>
          <a:prstGeom prst="rect">
            <a:avLst/>
          </a:prstGeom>
          <a:pattFill prst="pct5">
            <a:fgClr>
              <a:schemeClr val="tx1"/>
            </a:fgClr>
            <a:bgClr>
              <a:schemeClr val="bg1"/>
            </a:bgClr>
          </a:pattFill>
        </p:spPr>
        <p:txBody>
          <a:bodyPr/>
          <a:lstStyle/>
          <a:p>
            <a:endParaRPr lang="id-ID"/>
          </a:p>
        </p:txBody>
      </p:sp>
      <p:sp>
        <p:nvSpPr>
          <p:cNvPr id="4" name="Picture Placeholder 3"/>
          <p:cNvSpPr>
            <a:spLocks noGrp="1"/>
          </p:cNvSpPr>
          <p:nvPr>
            <p:ph type="pic" sz="quarter" idx="12"/>
          </p:nvPr>
        </p:nvSpPr>
        <p:spPr>
          <a:xfrm>
            <a:off x="7512594" y="1889760"/>
            <a:ext cx="1657531" cy="2899954"/>
          </a:xfrm>
          <a:prstGeom prst="rect">
            <a:avLst/>
          </a:prstGeom>
          <a:pattFill prst="pct5">
            <a:fgClr>
              <a:schemeClr val="tx1"/>
            </a:fgClr>
            <a:bgClr>
              <a:schemeClr val="bg1"/>
            </a:bgClr>
          </a:pattFill>
        </p:spPr>
        <p:txBody>
          <a:bodyPr/>
          <a:lstStyle/>
          <a:p>
            <a:endParaRPr lang="id-ID"/>
          </a:p>
        </p:txBody>
      </p:sp>
      <p:sp>
        <p:nvSpPr>
          <p:cNvPr id="5" name="Picture Placeholder 3"/>
          <p:cNvSpPr>
            <a:spLocks noGrp="1"/>
          </p:cNvSpPr>
          <p:nvPr>
            <p:ph type="pic" sz="quarter" idx="13"/>
          </p:nvPr>
        </p:nvSpPr>
        <p:spPr>
          <a:xfrm>
            <a:off x="5855063" y="1084217"/>
            <a:ext cx="1657531" cy="2899954"/>
          </a:xfrm>
          <a:prstGeom prst="rect">
            <a:avLst/>
          </a:prstGeom>
          <a:pattFill prst="pct5">
            <a:fgClr>
              <a:schemeClr val="tx1"/>
            </a:fgClr>
            <a:bgClr>
              <a:schemeClr val="bg1"/>
            </a:bgClr>
          </a:pattFill>
        </p:spPr>
        <p:txBody>
          <a:bodyPr/>
          <a:lstStyle/>
          <a:p>
            <a:endParaRPr lang="id-ID"/>
          </a:p>
        </p:txBody>
      </p:sp>
    </p:spTree>
    <p:extLst>
      <p:ext uri="{BB962C8B-B14F-4D97-AF65-F5344CB8AC3E}">
        <p14:creationId xmlns:p14="http://schemas.microsoft.com/office/powerpoint/2010/main" val="2150693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Half Center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1432560" y="1577094"/>
            <a:ext cx="9433559" cy="2217666"/>
          </a:xfrm>
          <a:prstGeom prst="rect">
            <a:avLst/>
          </a:prstGeom>
          <a:pattFill prst="pct5">
            <a:fgClr>
              <a:schemeClr val="tx1"/>
            </a:fgClr>
            <a:bgClr>
              <a:schemeClr val="bg1"/>
            </a:bgClr>
          </a:pattFill>
        </p:spPr>
      </p:sp>
    </p:spTree>
    <p:extLst>
      <p:ext uri="{BB962C8B-B14F-4D97-AF65-F5344CB8AC3E}">
        <p14:creationId xmlns:p14="http://schemas.microsoft.com/office/powerpoint/2010/main" val="129373252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userDrawn="1"/>
        </p:nvGrpSpPr>
        <p:grpSpPr>
          <a:xfrm>
            <a:off x="9279654" y="6348357"/>
            <a:ext cx="1577804" cy="344213"/>
            <a:chOff x="5270589" y="6012181"/>
            <a:chExt cx="1577804" cy="344213"/>
          </a:xfrm>
        </p:grpSpPr>
        <p:sp>
          <p:nvSpPr>
            <p:cNvPr id="13" name="TextBox 12"/>
            <p:cNvSpPr txBox="1"/>
            <p:nvPr userDrawn="1"/>
          </p:nvSpPr>
          <p:spPr>
            <a:xfrm>
              <a:off x="5270589" y="6017840"/>
              <a:ext cx="184730" cy="338554"/>
            </a:xfrm>
            <a:prstGeom prst="rect">
              <a:avLst/>
            </a:prstGeom>
            <a:noFill/>
          </p:spPr>
          <p:txBody>
            <a:bodyPr wrap="none" rtlCol="0">
              <a:spAutoFit/>
            </a:bodyPr>
            <a:lstStyle/>
            <a:p>
              <a:pPr algn="r"/>
              <a:endParaRPr lang="en-US" sz="1600" spc="400" dirty="0">
                <a:solidFill>
                  <a:schemeClr val="tx1"/>
                </a:solidFill>
                <a:latin typeface="+mj-lt"/>
              </a:endParaRPr>
            </a:p>
          </p:txBody>
        </p:sp>
        <p:sp>
          <p:nvSpPr>
            <p:cNvPr id="14" name="TextBox 13"/>
            <p:cNvSpPr txBox="1"/>
            <p:nvPr userDrawn="1"/>
          </p:nvSpPr>
          <p:spPr>
            <a:xfrm>
              <a:off x="6663662" y="6012181"/>
              <a:ext cx="184731" cy="338554"/>
            </a:xfrm>
            <a:prstGeom prst="rect">
              <a:avLst/>
            </a:prstGeom>
            <a:noFill/>
          </p:spPr>
          <p:txBody>
            <a:bodyPr wrap="none" rtlCol="0">
              <a:spAutoFit/>
            </a:bodyPr>
            <a:lstStyle/>
            <a:p>
              <a:pPr algn="l"/>
              <a:endParaRPr lang="en-US" sz="1600" spc="400" dirty="0">
                <a:solidFill>
                  <a:schemeClr val="tx1"/>
                </a:solidFill>
                <a:latin typeface="+mj-lt"/>
              </a:endParaRPr>
            </a:p>
          </p:txBody>
        </p:sp>
      </p:grpSp>
      <p:sp>
        <p:nvSpPr>
          <p:cNvPr id="11" name="Slide Number Placeholder 5"/>
          <p:cNvSpPr txBox="1">
            <a:spLocks/>
          </p:cNvSpPr>
          <p:nvPr userDrawn="1"/>
        </p:nvSpPr>
        <p:spPr>
          <a:xfrm>
            <a:off x="10984678" y="6276302"/>
            <a:ext cx="431790" cy="41060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1100" b="1" i="0" smtClean="0">
                <a:solidFill>
                  <a:schemeClr val="tx1"/>
                </a:solidFill>
                <a:latin typeface="+mj-lt"/>
                <a:ea typeface="Montserrat" charset="0"/>
                <a:cs typeface="Montserrat" charset="0"/>
              </a:rPr>
              <a:pPr algn="ctr"/>
              <a:t>‹N›</a:t>
            </a:fld>
            <a:endParaRPr lang="en-US" sz="1100" b="1" i="0" dirty="0">
              <a:solidFill>
                <a:schemeClr val="tx1"/>
              </a:solidFill>
              <a:latin typeface="+mj-lt"/>
              <a:ea typeface="Montserrat" charset="0"/>
              <a:cs typeface="Montserrat" charset="0"/>
            </a:endParaRPr>
          </a:p>
        </p:txBody>
      </p:sp>
      <p:sp>
        <p:nvSpPr>
          <p:cNvPr id="15" name="TextBox 14"/>
          <p:cNvSpPr txBox="1"/>
          <p:nvPr userDrawn="1"/>
        </p:nvSpPr>
        <p:spPr>
          <a:xfrm>
            <a:off x="10298447" y="6353246"/>
            <a:ext cx="793807" cy="261610"/>
          </a:xfrm>
          <a:prstGeom prst="rect">
            <a:avLst/>
          </a:prstGeom>
          <a:noFill/>
        </p:spPr>
        <p:txBody>
          <a:bodyPr wrap="none" rtlCol="0">
            <a:spAutoFit/>
          </a:bodyPr>
          <a:lstStyle/>
          <a:p>
            <a:pPr algn="ctr"/>
            <a:r>
              <a:rPr lang="en-US" sz="1100" spc="400" dirty="0">
                <a:solidFill>
                  <a:schemeClr val="tx1"/>
                </a:solidFill>
                <a:latin typeface="+mj-lt"/>
              </a:rPr>
              <a:t>SLIDE</a:t>
            </a:r>
          </a:p>
        </p:txBody>
      </p:sp>
    </p:spTree>
    <p:extLst>
      <p:ext uri="{BB962C8B-B14F-4D97-AF65-F5344CB8AC3E}">
        <p14:creationId xmlns:p14="http://schemas.microsoft.com/office/powerpoint/2010/main" val="254661005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7" r:id="rId7"/>
    <p:sldLayoutId id="2147483699" r:id="rId8"/>
    <p:sldLayoutId id="2147483700"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672" r:id="rId23"/>
    <p:sldLayoutId id="2147483675" r:id="rId24"/>
    <p:sldLayoutId id="2147483676" r:id="rId25"/>
    <p:sldLayoutId id="2147483677" r:id="rId26"/>
    <p:sldLayoutId id="2147483673" r:id="rId27"/>
    <p:sldLayoutId id="2147483674"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2" r:id="rId42"/>
    <p:sldLayoutId id="2147483693" r:id="rId43"/>
    <p:sldLayoutId id="2147483694" r:id="rId44"/>
    <p:sldLayoutId id="2147483695" r:id="rId45"/>
    <p:sldLayoutId id="2147483696" r:id="rId46"/>
    <p:sldLayoutId id="2147483697" r:id="rId47"/>
    <p:sldLayoutId id="2147483698" r:id="rId48"/>
    <p:sldLayoutId id="2147483701" r:id="rId4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jpe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LucaTomei/Hoodie-MusicDownloader" TargetMode="External"/><Relationship Id="rId5" Type="http://schemas.openxmlformats.org/officeDocument/2006/relationships/image" Target="../media/image41.jp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9C434C45-51C2-7541-A231-7AAEFA0A097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p:pic>
      <p:sp>
        <p:nvSpPr>
          <p:cNvPr id="4" name="Rectangle 3"/>
          <p:cNvSpPr/>
          <p:nvPr/>
        </p:nvSpPr>
        <p:spPr>
          <a:xfrm>
            <a:off x="1" y="0"/>
            <a:ext cx="12191999"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172691" y="1366987"/>
            <a:ext cx="5666510" cy="32101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magine 19">
            <a:extLst>
              <a:ext uri="{FF2B5EF4-FFF2-40B4-BE49-F238E27FC236}">
                <a16:creationId xmlns:a16="http://schemas.microsoft.com/office/drawing/2014/main" id="{40FC7B4F-3DB3-F443-871E-B684A7EAA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25" y="4672211"/>
            <a:ext cx="2540000" cy="2540000"/>
          </a:xfrm>
          <a:prstGeom prst="rect">
            <a:avLst/>
          </a:prstGeom>
        </p:spPr>
      </p:pic>
      <p:cxnSp>
        <p:nvCxnSpPr>
          <p:cNvPr id="21" name="Connettore 1 20">
            <a:extLst>
              <a:ext uri="{FF2B5EF4-FFF2-40B4-BE49-F238E27FC236}">
                <a16:creationId xmlns:a16="http://schemas.microsoft.com/office/drawing/2014/main" id="{3816D087-4D1A-6A49-8DC9-1CDCA03DB38D}"/>
              </a:ext>
            </a:extLst>
          </p:cNvPr>
          <p:cNvCxnSpPr>
            <a:cxnSpLocks/>
          </p:cNvCxnSpPr>
          <p:nvPr/>
        </p:nvCxnSpPr>
        <p:spPr>
          <a:xfrm>
            <a:off x="4445706" y="5942211"/>
            <a:ext cx="6642641" cy="0"/>
          </a:xfrm>
          <a:prstGeom prst="line">
            <a:avLst/>
          </a:prstGeom>
          <a:ln w="50800"/>
        </p:spPr>
        <p:style>
          <a:lnRef idx="1">
            <a:schemeClr val="dk1"/>
          </a:lnRef>
          <a:fillRef idx="0">
            <a:schemeClr val="dk1"/>
          </a:fillRef>
          <a:effectRef idx="0">
            <a:schemeClr val="dk1"/>
          </a:effectRef>
          <a:fontRef idx="minor">
            <a:schemeClr val="tx1"/>
          </a:fontRef>
        </p:style>
      </p:cxnSp>
      <p:sp>
        <p:nvSpPr>
          <p:cNvPr id="22" name="Rettangolo 21">
            <a:extLst>
              <a:ext uri="{FF2B5EF4-FFF2-40B4-BE49-F238E27FC236}">
                <a16:creationId xmlns:a16="http://schemas.microsoft.com/office/drawing/2014/main" id="{86128E09-F596-C643-B6F4-1FF96B0D166D}"/>
              </a:ext>
            </a:extLst>
          </p:cNvPr>
          <p:cNvSpPr/>
          <p:nvPr/>
        </p:nvSpPr>
        <p:spPr>
          <a:xfrm>
            <a:off x="6097257" y="5942211"/>
            <a:ext cx="5138651" cy="369332"/>
          </a:xfrm>
          <a:prstGeom prst="rect">
            <a:avLst/>
          </a:prstGeom>
        </p:spPr>
        <p:txBody>
          <a:bodyPr wrap="square">
            <a:spAutoFit/>
          </a:bodyPr>
          <a:lstStyle/>
          <a:p>
            <a:r>
              <a:rPr lang="it-IT" i="1" dirty="0">
                <a:solidFill>
                  <a:srgbClr val="666666"/>
                </a:solidFill>
                <a:latin typeface="EBGaramond"/>
              </a:rPr>
              <a:t>Mobile Application and </a:t>
            </a:r>
            <a:r>
              <a:rPr lang="it-IT" i="1" dirty="0" err="1">
                <a:solidFill>
                  <a:srgbClr val="666666"/>
                </a:solidFill>
                <a:latin typeface="EBGaramond"/>
              </a:rPr>
              <a:t>Cloud</a:t>
            </a:r>
            <a:r>
              <a:rPr lang="it-IT" i="1" dirty="0">
                <a:solidFill>
                  <a:srgbClr val="666666"/>
                </a:solidFill>
                <a:latin typeface="EBGaramond"/>
              </a:rPr>
              <a:t> Computing 2019/2020</a:t>
            </a:r>
            <a:endParaRPr lang="it-IT" i="1" dirty="0">
              <a:effectLst/>
            </a:endParaRPr>
          </a:p>
        </p:txBody>
      </p:sp>
      <p:sp>
        <p:nvSpPr>
          <p:cNvPr id="24" name="TextBox 15">
            <a:extLst>
              <a:ext uri="{FF2B5EF4-FFF2-40B4-BE49-F238E27FC236}">
                <a16:creationId xmlns:a16="http://schemas.microsoft.com/office/drawing/2014/main" id="{DFBEECDC-53C0-7F41-B21F-FACE69319813}"/>
              </a:ext>
            </a:extLst>
          </p:cNvPr>
          <p:cNvSpPr txBox="1"/>
          <p:nvPr/>
        </p:nvSpPr>
        <p:spPr>
          <a:xfrm>
            <a:off x="4086378" y="1540894"/>
            <a:ext cx="4019242" cy="2862322"/>
          </a:xfrm>
          <a:prstGeom prst="rect">
            <a:avLst/>
          </a:prstGeom>
          <a:noFill/>
        </p:spPr>
        <p:txBody>
          <a:bodyPr wrap="none" rtlCol="0">
            <a:spAutoFit/>
          </a:bodyPr>
          <a:lstStyle/>
          <a:p>
            <a:pPr algn="ctr"/>
            <a:r>
              <a:rPr lang="en-US" sz="6000" dirty="0">
                <a:solidFill>
                  <a:schemeClr val="accent1"/>
                </a:solidFill>
              </a:rPr>
              <a:t>Hoodie</a:t>
            </a:r>
            <a:endParaRPr lang="en-US" sz="6000" dirty="0"/>
          </a:p>
          <a:p>
            <a:pPr algn="ctr"/>
            <a:r>
              <a:rPr lang="en-US" sz="6000" dirty="0"/>
              <a:t>Music</a:t>
            </a:r>
          </a:p>
          <a:p>
            <a:pPr algn="ctr"/>
            <a:r>
              <a:rPr lang="en-US" sz="6000" dirty="0"/>
              <a:t>Downloader</a:t>
            </a:r>
          </a:p>
        </p:txBody>
      </p:sp>
    </p:spTree>
    <p:extLst>
      <p:ext uri="{BB962C8B-B14F-4D97-AF65-F5344CB8AC3E}">
        <p14:creationId xmlns:p14="http://schemas.microsoft.com/office/powerpoint/2010/main" val="99969222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487886"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p:cNvGrpSpPr/>
          <p:nvPr/>
        </p:nvGrpSpPr>
        <p:grpSpPr>
          <a:xfrm rot="2700000">
            <a:off x="4724400" y="2038324"/>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2700000">
            <a:off x="5931288" y="3113192"/>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5726391" y="1659863"/>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3">
            <a:extLst>
              <a:ext uri="{FF2B5EF4-FFF2-40B4-BE49-F238E27FC236}">
                <a16:creationId xmlns:a16="http://schemas.microsoft.com/office/drawing/2014/main" id="{6732E14A-74A6-4C44-8437-45B29DE6FDEA}"/>
              </a:ext>
            </a:extLst>
          </p:cNvPr>
          <p:cNvSpPr txBox="1"/>
          <p:nvPr/>
        </p:nvSpPr>
        <p:spPr>
          <a:xfrm>
            <a:off x="83300" y="287929"/>
            <a:ext cx="6321285" cy="584775"/>
          </a:xfrm>
          <a:prstGeom prst="rect">
            <a:avLst/>
          </a:prstGeom>
          <a:noFill/>
        </p:spPr>
        <p:txBody>
          <a:bodyPr wrap="square" rtlCol="0">
            <a:spAutoFit/>
          </a:bodyPr>
          <a:lstStyle/>
          <a:p>
            <a:pPr algn="ctr">
              <a:spcAft>
                <a:spcPts val="1200"/>
              </a:spcAft>
            </a:pPr>
            <a:r>
              <a:rPr lang="en-US" sz="3200" b="1" dirty="0">
                <a:solidFill>
                  <a:schemeClr val="accent2"/>
                </a:solidFill>
              </a:rPr>
              <a:t>GOOGLE </a:t>
            </a:r>
            <a:r>
              <a:rPr lang="en-US" sz="3200" b="1" dirty="0">
                <a:solidFill>
                  <a:schemeClr val="bg1"/>
                </a:solidFill>
                <a:latin typeface="+mj-lt"/>
              </a:rPr>
              <a:t>AUTHENTICATION</a:t>
            </a:r>
          </a:p>
        </p:txBody>
      </p:sp>
      <p:sp>
        <p:nvSpPr>
          <p:cNvPr id="64" name="Rettangolo 63">
            <a:extLst>
              <a:ext uri="{FF2B5EF4-FFF2-40B4-BE49-F238E27FC236}">
                <a16:creationId xmlns:a16="http://schemas.microsoft.com/office/drawing/2014/main" id="{1CEB4D73-537C-AC4D-A768-BFC5EA5F327A}"/>
              </a:ext>
            </a:extLst>
          </p:cNvPr>
          <p:cNvSpPr/>
          <p:nvPr/>
        </p:nvSpPr>
        <p:spPr>
          <a:xfrm>
            <a:off x="6700676" y="287929"/>
            <a:ext cx="5316584" cy="6046271"/>
          </a:xfrm>
          <a:prstGeom prst="rect">
            <a:avLst/>
          </a:prstGeom>
          <a:noFill/>
        </p:spPr>
        <p:txBody>
          <a:bodyPr wrap="square">
            <a:spAutoFit/>
          </a:bodyPr>
          <a:lstStyle/>
          <a:p>
            <a:pPr marL="342900"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Google Sign-In manages the OAuth 2.0 flow and token lifecycle, simplifying our integration with Google APIs.</a:t>
            </a:r>
          </a:p>
          <a:p>
            <a:pPr>
              <a:lnSpc>
                <a:spcPct val="150000"/>
              </a:lnSpc>
              <a:buSzPts val="1800"/>
            </a:pPr>
            <a:endParaRPr lang="en-US" sz="2000" dirty="0">
              <a:solidFill>
                <a:schemeClr val="bg2">
                  <a:lumMod val="50000"/>
                </a:schemeClr>
              </a:solidFill>
              <a:ea typeface="Raleway"/>
              <a:cs typeface="Raleway"/>
              <a:sym typeface="Raleway"/>
            </a:endParaRPr>
          </a:p>
          <a:p>
            <a:pPr marL="342900"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OAuth 2.0 works with the following four actors:</a:t>
            </a:r>
          </a:p>
          <a:p>
            <a:pPr marL="800100" lvl="1"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authorization server: responsible for authentication and authorization.</a:t>
            </a:r>
          </a:p>
          <a:p>
            <a:pPr marL="800100" lvl="1"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resource server: in charge of serving up resources if a valid token is provided.</a:t>
            </a:r>
          </a:p>
          <a:p>
            <a:pPr marL="800100" lvl="1"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resource owner: the owner of the data — that is, the end user of Hoodie.</a:t>
            </a:r>
          </a:p>
          <a:p>
            <a:pPr marL="800100" lvl="1"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client: the Hoodie mobile app</a:t>
            </a:r>
          </a:p>
        </p:txBody>
      </p:sp>
      <p:pic>
        <p:nvPicPr>
          <p:cNvPr id="18" name="Immagine 17">
            <a:extLst>
              <a:ext uri="{FF2B5EF4-FFF2-40B4-BE49-F238E27FC236}">
                <a16:creationId xmlns:a16="http://schemas.microsoft.com/office/drawing/2014/main" id="{31FC76B0-E6D6-7744-B527-0A0DD3D3D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8" y="872704"/>
            <a:ext cx="6381427" cy="3881140"/>
          </a:xfrm>
          <a:prstGeom prst="rect">
            <a:avLst/>
          </a:prstGeom>
        </p:spPr>
      </p:pic>
      <p:pic>
        <p:nvPicPr>
          <p:cNvPr id="10" name="Immagine 9">
            <a:extLst>
              <a:ext uri="{FF2B5EF4-FFF2-40B4-BE49-F238E27FC236}">
                <a16:creationId xmlns:a16="http://schemas.microsoft.com/office/drawing/2014/main" id="{E195DEE4-FE4B-3545-8B38-608EC6E8B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46715"/>
            <a:ext cx="6494863" cy="1662039"/>
          </a:xfrm>
          <a:prstGeom prst="rect">
            <a:avLst/>
          </a:prstGeom>
        </p:spPr>
      </p:pic>
      <p:pic>
        <p:nvPicPr>
          <p:cNvPr id="28" name="Immagine 27">
            <a:extLst>
              <a:ext uri="{FF2B5EF4-FFF2-40B4-BE49-F238E27FC236}">
                <a16:creationId xmlns:a16="http://schemas.microsoft.com/office/drawing/2014/main" id="{E4F7205D-B804-944F-9EAD-C8E346BDC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29" name="Rettangolo 28">
            <a:extLst>
              <a:ext uri="{FF2B5EF4-FFF2-40B4-BE49-F238E27FC236}">
                <a16:creationId xmlns:a16="http://schemas.microsoft.com/office/drawing/2014/main" id="{4986A06D-F245-6C4C-BBF9-C2E868F74E64}"/>
              </a:ext>
            </a:extLst>
          </p:cNvPr>
          <p:cNvSpPr/>
          <p:nvPr/>
        </p:nvSpPr>
        <p:spPr>
          <a:xfrm>
            <a:off x="811069" y="6488668"/>
            <a:ext cx="1134285" cy="369332"/>
          </a:xfrm>
          <a:prstGeom prst="rect">
            <a:avLst/>
          </a:prstGeom>
        </p:spPr>
        <p:txBody>
          <a:bodyPr wrap="none">
            <a:spAutoFit/>
          </a:bodyPr>
          <a:lstStyle/>
          <a:p>
            <a:r>
              <a:rPr lang="en-US" b="1" dirty="0">
                <a:solidFill>
                  <a:schemeClr val="accent1"/>
                </a:solidFill>
                <a:latin typeface="Titillium" panose="00000500000000000000" pitchFamily="50" charset="0"/>
              </a:rPr>
              <a:t>Structure.</a:t>
            </a:r>
            <a:endParaRPr lang="it-IT" dirty="0">
              <a:solidFill>
                <a:schemeClr val="accent1"/>
              </a:solidFill>
            </a:endParaRPr>
          </a:p>
        </p:txBody>
      </p:sp>
    </p:spTree>
    <p:extLst>
      <p:ext uri="{BB962C8B-B14F-4D97-AF65-F5344CB8AC3E}">
        <p14:creationId xmlns:p14="http://schemas.microsoft.com/office/powerpoint/2010/main" val="1404781804"/>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par>
                                <p:cTn id="17" presetID="49" presetClass="entr" presetSubtype="0"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360"/>
                                          </p:val>
                                        </p:tav>
                                        <p:tav tm="100000">
                                          <p:val>
                                            <p:fltVal val="0"/>
                                          </p:val>
                                        </p:tav>
                                      </p:tavLst>
                                    </p:anim>
                                    <p:animEffect transition="in" filter="fade">
                                      <p:cBhvr>
                                        <p:cTn id="22" dur="1000"/>
                                        <p:tgtEl>
                                          <p:spTgt spid="22"/>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487886"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p:cNvGrpSpPr/>
          <p:nvPr/>
        </p:nvGrpSpPr>
        <p:grpSpPr>
          <a:xfrm rot="2700000">
            <a:off x="4724400" y="2038324"/>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2700000">
            <a:off x="5931288" y="3113192"/>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5726391" y="1659863"/>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3">
            <a:extLst>
              <a:ext uri="{FF2B5EF4-FFF2-40B4-BE49-F238E27FC236}">
                <a16:creationId xmlns:a16="http://schemas.microsoft.com/office/drawing/2014/main" id="{6732E14A-74A6-4C44-8437-45B29DE6FDEA}"/>
              </a:ext>
            </a:extLst>
          </p:cNvPr>
          <p:cNvSpPr txBox="1"/>
          <p:nvPr/>
        </p:nvSpPr>
        <p:spPr>
          <a:xfrm>
            <a:off x="83300" y="287929"/>
            <a:ext cx="6321285" cy="584775"/>
          </a:xfrm>
          <a:prstGeom prst="rect">
            <a:avLst/>
          </a:prstGeom>
          <a:noFill/>
        </p:spPr>
        <p:txBody>
          <a:bodyPr wrap="square" rtlCol="0">
            <a:spAutoFit/>
          </a:bodyPr>
          <a:lstStyle/>
          <a:p>
            <a:pPr algn="ctr">
              <a:spcAft>
                <a:spcPts val="1200"/>
              </a:spcAft>
            </a:pPr>
            <a:r>
              <a:rPr lang="en-US" sz="3200" b="1" dirty="0">
                <a:solidFill>
                  <a:schemeClr val="accent2"/>
                </a:solidFill>
              </a:rPr>
              <a:t>FACEBOOK </a:t>
            </a:r>
            <a:r>
              <a:rPr lang="en-US" sz="3200" b="1" dirty="0">
                <a:solidFill>
                  <a:schemeClr val="bg1"/>
                </a:solidFill>
                <a:latin typeface="+mj-lt"/>
              </a:rPr>
              <a:t>AUTHENTICATION</a:t>
            </a:r>
          </a:p>
        </p:txBody>
      </p:sp>
      <p:sp>
        <p:nvSpPr>
          <p:cNvPr id="64" name="Rettangolo 63">
            <a:extLst>
              <a:ext uri="{FF2B5EF4-FFF2-40B4-BE49-F238E27FC236}">
                <a16:creationId xmlns:a16="http://schemas.microsoft.com/office/drawing/2014/main" id="{1CEB4D73-537C-AC4D-A768-BFC5EA5F327A}"/>
              </a:ext>
            </a:extLst>
          </p:cNvPr>
          <p:cNvSpPr/>
          <p:nvPr/>
        </p:nvSpPr>
        <p:spPr>
          <a:xfrm>
            <a:off x="6571186" y="711134"/>
            <a:ext cx="5316584" cy="5584606"/>
          </a:xfrm>
          <a:prstGeom prst="rect">
            <a:avLst/>
          </a:prstGeom>
          <a:noFill/>
        </p:spPr>
        <p:txBody>
          <a:bodyPr wrap="square">
            <a:spAutoFit/>
          </a:bodyPr>
          <a:lstStyle/>
          <a:p>
            <a:pPr marL="342900"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With the rise of social media, Facebook login integration has become one of the must have features in mobile app. Despite the fact that every developer is integrating Facebook login into their apps, Facebook is doing a very poor job on updating their documentations.</a:t>
            </a:r>
          </a:p>
          <a:p>
            <a:pPr>
              <a:lnSpc>
                <a:spcPct val="150000"/>
              </a:lnSpc>
              <a:buSzPts val="1800"/>
            </a:pPr>
            <a:r>
              <a:rPr lang="en-US" sz="2000" dirty="0">
                <a:solidFill>
                  <a:schemeClr val="bg2">
                    <a:lumMod val="50000"/>
                  </a:schemeClr>
                </a:solidFill>
                <a:ea typeface="Raleway"/>
                <a:cs typeface="Raleway"/>
                <a:sym typeface="Raleway"/>
              </a:rPr>
              <a:t> </a:t>
            </a:r>
          </a:p>
          <a:p>
            <a:pPr marL="342900"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Using the Facebook authentication token we get from Swift, we can access the Facebook API and get user’s name and email to create an account.</a:t>
            </a:r>
          </a:p>
          <a:p>
            <a:pPr marL="342900" indent="-342900">
              <a:lnSpc>
                <a:spcPct val="150000"/>
              </a:lnSpc>
              <a:buSzPts val="1800"/>
              <a:buFont typeface="Arial" panose="020B0604020202020204" pitchFamily="34" charset="0"/>
              <a:buChar char="•"/>
            </a:pPr>
            <a:endParaRPr lang="en-US" sz="2000" dirty="0">
              <a:solidFill>
                <a:schemeClr val="bg2">
                  <a:lumMod val="50000"/>
                </a:schemeClr>
              </a:solidFill>
              <a:ea typeface="Raleway"/>
              <a:cs typeface="Raleway"/>
              <a:sym typeface="Raleway"/>
            </a:endParaRPr>
          </a:p>
        </p:txBody>
      </p:sp>
      <p:pic>
        <p:nvPicPr>
          <p:cNvPr id="28" name="Immagine 27">
            <a:extLst>
              <a:ext uri="{FF2B5EF4-FFF2-40B4-BE49-F238E27FC236}">
                <a16:creationId xmlns:a16="http://schemas.microsoft.com/office/drawing/2014/main" id="{E4F7205D-B804-944F-9EAD-C8E346BDC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29" name="Rettangolo 28">
            <a:extLst>
              <a:ext uri="{FF2B5EF4-FFF2-40B4-BE49-F238E27FC236}">
                <a16:creationId xmlns:a16="http://schemas.microsoft.com/office/drawing/2014/main" id="{4986A06D-F245-6C4C-BBF9-C2E868F74E64}"/>
              </a:ext>
            </a:extLst>
          </p:cNvPr>
          <p:cNvSpPr/>
          <p:nvPr/>
        </p:nvSpPr>
        <p:spPr>
          <a:xfrm>
            <a:off x="811069" y="6488668"/>
            <a:ext cx="1134285" cy="369332"/>
          </a:xfrm>
          <a:prstGeom prst="rect">
            <a:avLst/>
          </a:prstGeom>
        </p:spPr>
        <p:txBody>
          <a:bodyPr wrap="none">
            <a:spAutoFit/>
          </a:bodyPr>
          <a:lstStyle/>
          <a:p>
            <a:r>
              <a:rPr lang="en-US" b="1" dirty="0">
                <a:solidFill>
                  <a:schemeClr val="accent1"/>
                </a:solidFill>
                <a:latin typeface="Titillium" panose="00000500000000000000" pitchFamily="50" charset="0"/>
              </a:rPr>
              <a:t>Structure.</a:t>
            </a:r>
            <a:endParaRPr lang="it-IT" dirty="0">
              <a:solidFill>
                <a:schemeClr val="accent1"/>
              </a:solidFill>
            </a:endParaRPr>
          </a:p>
        </p:txBody>
      </p:sp>
      <p:pic>
        <p:nvPicPr>
          <p:cNvPr id="21" name="Immagine 20">
            <a:extLst>
              <a:ext uri="{FF2B5EF4-FFF2-40B4-BE49-F238E27FC236}">
                <a16:creationId xmlns:a16="http://schemas.microsoft.com/office/drawing/2014/main" id="{86C2A650-F2D3-E240-B559-170BD8C4C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 y="883663"/>
            <a:ext cx="6488741" cy="3917426"/>
          </a:xfrm>
          <a:prstGeom prst="rect">
            <a:avLst/>
          </a:prstGeom>
        </p:spPr>
      </p:pic>
      <p:pic>
        <p:nvPicPr>
          <p:cNvPr id="4" name="Immagine 3">
            <a:extLst>
              <a:ext uri="{FF2B5EF4-FFF2-40B4-BE49-F238E27FC236}">
                <a16:creationId xmlns:a16="http://schemas.microsoft.com/office/drawing/2014/main" id="{4B7E1B57-CE07-0F4A-9623-7D67DBE97C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461113"/>
            <a:ext cx="6487886" cy="1660255"/>
          </a:xfrm>
          <a:prstGeom prst="rect">
            <a:avLst/>
          </a:prstGeom>
        </p:spPr>
      </p:pic>
    </p:spTree>
    <p:extLst>
      <p:ext uri="{BB962C8B-B14F-4D97-AF65-F5344CB8AC3E}">
        <p14:creationId xmlns:p14="http://schemas.microsoft.com/office/powerpoint/2010/main" val="340096256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par>
                                <p:cTn id="17" presetID="49" presetClass="entr" presetSubtype="0"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360"/>
                                          </p:val>
                                        </p:tav>
                                        <p:tav tm="100000">
                                          <p:val>
                                            <p:fltVal val="0"/>
                                          </p:val>
                                        </p:tav>
                                      </p:tavLst>
                                    </p:anim>
                                    <p:animEffect transition="in" filter="fade">
                                      <p:cBhvr>
                                        <p:cTn id="22" dur="1000"/>
                                        <p:tgtEl>
                                          <p:spTgt spid="22"/>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487886"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p:cNvGrpSpPr/>
          <p:nvPr/>
        </p:nvGrpSpPr>
        <p:grpSpPr>
          <a:xfrm rot="2700000">
            <a:off x="4724400" y="2038324"/>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2700000">
            <a:off x="5931288" y="3113192"/>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5726391" y="1659863"/>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3">
            <a:extLst>
              <a:ext uri="{FF2B5EF4-FFF2-40B4-BE49-F238E27FC236}">
                <a16:creationId xmlns:a16="http://schemas.microsoft.com/office/drawing/2014/main" id="{6732E14A-74A6-4C44-8437-45B29DE6FDEA}"/>
              </a:ext>
            </a:extLst>
          </p:cNvPr>
          <p:cNvSpPr txBox="1"/>
          <p:nvPr/>
        </p:nvSpPr>
        <p:spPr>
          <a:xfrm>
            <a:off x="83300" y="287929"/>
            <a:ext cx="6321285" cy="584775"/>
          </a:xfrm>
          <a:prstGeom prst="rect">
            <a:avLst/>
          </a:prstGeom>
          <a:noFill/>
        </p:spPr>
        <p:txBody>
          <a:bodyPr wrap="square" rtlCol="0">
            <a:spAutoFit/>
          </a:bodyPr>
          <a:lstStyle/>
          <a:p>
            <a:pPr algn="ctr">
              <a:spcAft>
                <a:spcPts val="1200"/>
              </a:spcAft>
            </a:pPr>
            <a:r>
              <a:rPr lang="en-US" sz="3200" b="1" dirty="0">
                <a:solidFill>
                  <a:schemeClr val="accent2"/>
                </a:solidFill>
              </a:rPr>
              <a:t>REALTIME </a:t>
            </a:r>
            <a:r>
              <a:rPr lang="en-US" sz="3200" b="1" dirty="0">
                <a:solidFill>
                  <a:schemeClr val="bg1"/>
                </a:solidFill>
                <a:latin typeface="+mj-lt"/>
              </a:rPr>
              <a:t>DATABASE</a:t>
            </a:r>
          </a:p>
        </p:txBody>
      </p:sp>
      <p:sp>
        <p:nvSpPr>
          <p:cNvPr id="64" name="Rettangolo 63">
            <a:extLst>
              <a:ext uri="{FF2B5EF4-FFF2-40B4-BE49-F238E27FC236}">
                <a16:creationId xmlns:a16="http://schemas.microsoft.com/office/drawing/2014/main" id="{1CEB4D73-537C-AC4D-A768-BFC5EA5F327A}"/>
              </a:ext>
            </a:extLst>
          </p:cNvPr>
          <p:cNvSpPr/>
          <p:nvPr/>
        </p:nvSpPr>
        <p:spPr>
          <a:xfrm>
            <a:off x="6662626" y="1311174"/>
            <a:ext cx="5316584" cy="3737946"/>
          </a:xfrm>
          <a:prstGeom prst="rect">
            <a:avLst/>
          </a:prstGeom>
          <a:noFill/>
        </p:spPr>
        <p:txBody>
          <a:bodyPr wrap="square">
            <a:spAutoFit/>
          </a:bodyPr>
          <a:lstStyle/>
          <a:p>
            <a:pPr marL="342900"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The Firebase Realtime Database is a NoSQL cloud-hosted database. Data is stored as JSON and synchronized in real time to every connected client. </a:t>
            </a:r>
          </a:p>
          <a:p>
            <a:pPr marL="342900" indent="-342900">
              <a:lnSpc>
                <a:spcPct val="150000"/>
              </a:lnSpc>
              <a:buSzPts val="1800"/>
              <a:buFont typeface="Arial" panose="020B0604020202020204" pitchFamily="34" charset="0"/>
              <a:buChar char="•"/>
            </a:pPr>
            <a:endParaRPr lang="en-US" sz="2000" dirty="0">
              <a:solidFill>
                <a:schemeClr val="bg2">
                  <a:lumMod val="50000"/>
                </a:schemeClr>
              </a:solidFill>
              <a:ea typeface="Raleway"/>
              <a:cs typeface="Raleway"/>
              <a:sym typeface="Raleway"/>
            </a:endParaRPr>
          </a:p>
          <a:p>
            <a:pPr marL="342900" indent="-342900">
              <a:lnSpc>
                <a:spcPct val="150000"/>
              </a:lnSpc>
              <a:buSzPts val="1800"/>
              <a:buFont typeface="Arial" panose="020B0604020202020204" pitchFamily="34" charset="0"/>
              <a:buChar char="•"/>
            </a:pPr>
            <a:r>
              <a:rPr lang="en-US" sz="2000" dirty="0">
                <a:solidFill>
                  <a:schemeClr val="bg2">
                    <a:lumMod val="50000"/>
                  </a:schemeClr>
                </a:solidFill>
                <a:ea typeface="Raleway"/>
                <a:cs typeface="Raleway"/>
                <a:sym typeface="Raleway"/>
              </a:rPr>
              <a:t>All of our clients share one Realtime Database instance and automatically receive updates with the newest data.</a:t>
            </a:r>
          </a:p>
        </p:txBody>
      </p:sp>
      <p:pic>
        <p:nvPicPr>
          <p:cNvPr id="28" name="Immagine 27">
            <a:extLst>
              <a:ext uri="{FF2B5EF4-FFF2-40B4-BE49-F238E27FC236}">
                <a16:creationId xmlns:a16="http://schemas.microsoft.com/office/drawing/2014/main" id="{E4F7205D-B804-944F-9EAD-C8E346BDC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29" name="Rettangolo 28">
            <a:extLst>
              <a:ext uri="{FF2B5EF4-FFF2-40B4-BE49-F238E27FC236}">
                <a16:creationId xmlns:a16="http://schemas.microsoft.com/office/drawing/2014/main" id="{4986A06D-F245-6C4C-BBF9-C2E868F74E64}"/>
              </a:ext>
            </a:extLst>
          </p:cNvPr>
          <p:cNvSpPr/>
          <p:nvPr/>
        </p:nvSpPr>
        <p:spPr>
          <a:xfrm>
            <a:off x="811069" y="6488668"/>
            <a:ext cx="1134285" cy="369332"/>
          </a:xfrm>
          <a:prstGeom prst="rect">
            <a:avLst/>
          </a:prstGeom>
        </p:spPr>
        <p:txBody>
          <a:bodyPr wrap="none">
            <a:spAutoFit/>
          </a:bodyPr>
          <a:lstStyle/>
          <a:p>
            <a:r>
              <a:rPr lang="en-US" b="1" dirty="0">
                <a:solidFill>
                  <a:schemeClr val="accent1"/>
                </a:solidFill>
                <a:latin typeface="Titillium" panose="00000500000000000000" pitchFamily="50" charset="0"/>
              </a:rPr>
              <a:t>Structure.</a:t>
            </a:r>
            <a:endParaRPr lang="it-IT" dirty="0">
              <a:solidFill>
                <a:schemeClr val="accent1"/>
              </a:solidFill>
            </a:endParaRPr>
          </a:p>
        </p:txBody>
      </p:sp>
      <p:pic>
        <p:nvPicPr>
          <p:cNvPr id="20" name="Picture 72" descr="New Macbook Silver.png">
            <a:extLst>
              <a:ext uri="{FF2B5EF4-FFF2-40B4-BE49-F238E27FC236}">
                <a16:creationId xmlns:a16="http://schemas.microsoft.com/office/drawing/2014/main" id="{F71D91B2-1489-8843-88D2-0589105D0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07" y="1334041"/>
            <a:ext cx="7369497" cy="4316874"/>
          </a:xfrm>
          <a:prstGeom prst="rect">
            <a:avLst/>
          </a:prstGeom>
        </p:spPr>
      </p:pic>
      <p:pic>
        <p:nvPicPr>
          <p:cNvPr id="10" name="Immagine 9">
            <a:extLst>
              <a:ext uri="{FF2B5EF4-FFF2-40B4-BE49-F238E27FC236}">
                <a16:creationId xmlns:a16="http://schemas.microsoft.com/office/drawing/2014/main" id="{17EAA998-544B-0F43-A9F4-C0427B020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00" y="1616534"/>
            <a:ext cx="5738846" cy="3586779"/>
          </a:xfrm>
          <a:prstGeom prst="rect">
            <a:avLst/>
          </a:prstGeom>
        </p:spPr>
      </p:pic>
    </p:spTree>
    <p:extLst>
      <p:ext uri="{BB962C8B-B14F-4D97-AF65-F5344CB8AC3E}">
        <p14:creationId xmlns:p14="http://schemas.microsoft.com/office/powerpoint/2010/main" val="332225784"/>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par>
                                <p:cTn id="17" presetID="49" presetClass="entr" presetSubtype="0"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360"/>
                                          </p:val>
                                        </p:tav>
                                        <p:tav tm="100000">
                                          <p:val>
                                            <p:fltVal val="0"/>
                                          </p:val>
                                        </p:tav>
                                      </p:tavLst>
                                    </p:anim>
                                    <p:animEffect transition="in" filter="fade">
                                      <p:cBhvr>
                                        <p:cTn id="22" dur="1000"/>
                                        <p:tgtEl>
                                          <p:spTgt spid="22"/>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37A4C48E-DA86-714C-B926-5A16E054D472}"/>
              </a:ext>
            </a:extLst>
          </p:cNvPr>
          <p:cNvSpPr/>
          <p:nvPr/>
        </p:nvSpPr>
        <p:spPr>
          <a:xfrm>
            <a:off x="2809939" y="3383281"/>
            <a:ext cx="8765178" cy="1150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334B4D5D-57C9-B34D-B552-FECDCC2997B1}"/>
              </a:ext>
            </a:extLst>
          </p:cNvPr>
          <p:cNvSpPr/>
          <p:nvPr/>
        </p:nvSpPr>
        <p:spPr>
          <a:xfrm>
            <a:off x="2809939" y="2173943"/>
            <a:ext cx="8765178" cy="115081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solidFill>
            </a:endParaRPr>
          </a:p>
        </p:txBody>
      </p:sp>
      <p:sp>
        <p:nvSpPr>
          <p:cNvPr id="8" name="Rettangolo 7">
            <a:extLst>
              <a:ext uri="{FF2B5EF4-FFF2-40B4-BE49-F238E27FC236}">
                <a16:creationId xmlns:a16="http://schemas.microsoft.com/office/drawing/2014/main" id="{3700F63E-FA34-5847-89D7-FF70F9F84F1C}"/>
              </a:ext>
            </a:extLst>
          </p:cNvPr>
          <p:cNvSpPr/>
          <p:nvPr/>
        </p:nvSpPr>
        <p:spPr>
          <a:xfrm>
            <a:off x="2809939" y="4592619"/>
            <a:ext cx="8765178" cy="115081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2FD659A6-59AA-1547-AF2E-3141F3401547}"/>
              </a:ext>
            </a:extLst>
          </p:cNvPr>
          <p:cNvSpPr/>
          <p:nvPr/>
        </p:nvSpPr>
        <p:spPr>
          <a:xfrm>
            <a:off x="2809939" y="964605"/>
            <a:ext cx="8765178" cy="1150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4">
            <a:extLst>
              <a:ext uri="{FF2B5EF4-FFF2-40B4-BE49-F238E27FC236}">
                <a16:creationId xmlns:a16="http://schemas.microsoft.com/office/drawing/2014/main" id="{4B788769-F03E-4048-A7B0-F1BAB51F9CA2}"/>
              </a:ext>
            </a:extLst>
          </p:cNvPr>
          <p:cNvSpPr txBox="1"/>
          <p:nvPr/>
        </p:nvSpPr>
        <p:spPr>
          <a:xfrm>
            <a:off x="0" y="2551837"/>
            <a:ext cx="2739398" cy="1200329"/>
          </a:xfrm>
          <a:prstGeom prst="rect">
            <a:avLst/>
          </a:prstGeom>
          <a:noFill/>
        </p:spPr>
        <p:txBody>
          <a:bodyPr wrap="square" rtlCol="0">
            <a:spAutoFit/>
          </a:bodyPr>
          <a:lstStyle/>
          <a:p>
            <a:pPr algn="ctr"/>
            <a:r>
              <a:rPr lang="en-US" sz="3600" b="1" dirty="0">
                <a:latin typeface="Titillium" panose="00000500000000000000" pitchFamily="50" charset="0"/>
              </a:rPr>
              <a:t>iOS </a:t>
            </a:r>
          </a:p>
          <a:p>
            <a:pPr algn="ctr"/>
            <a:r>
              <a:rPr lang="en-US" sz="3600" b="1" dirty="0">
                <a:solidFill>
                  <a:schemeClr val="accent2"/>
                </a:solidFill>
                <a:latin typeface="Titillium" panose="00000500000000000000" pitchFamily="50" charset="0"/>
              </a:rPr>
              <a:t>Application</a:t>
            </a:r>
          </a:p>
        </p:txBody>
      </p:sp>
      <p:pic>
        <p:nvPicPr>
          <p:cNvPr id="13" name="Immagine 12">
            <a:extLst>
              <a:ext uri="{FF2B5EF4-FFF2-40B4-BE49-F238E27FC236}">
                <a16:creationId xmlns:a16="http://schemas.microsoft.com/office/drawing/2014/main" id="{2A5AE639-E796-084E-B213-66F938D0B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083" y="993672"/>
            <a:ext cx="1987466" cy="1100405"/>
          </a:xfrm>
          <a:prstGeom prst="rect">
            <a:avLst/>
          </a:prstGeom>
        </p:spPr>
      </p:pic>
      <p:sp>
        <p:nvSpPr>
          <p:cNvPr id="17" name="TextBox 14">
            <a:extLst>
              <a:ext uri="{FF2B5EF4-FFF2-40B4-BE49-F238E27FC236}">
                <a16:creationId xmlns:a16="http://schemas.microsoft.com/office/drawing/2014/main" id="{394F1104-5BA0-904F-B9EE-94671D060CCF}"/>
              </a:ext>
            </a:extLst>
          </p:cNvPr>
          <p:cNvSpPr txBox="1"/>
          <p:nvPr/>
        </p:nvSpPr>
        <p:spPr>
          <a:xfrm>
            <a:off x="4871693" y="1289151"/>
            <a:ext cx="6703424" cy="492443"/>
          </a:xfrm>
          <a:prstGeom prst="rect">
            <a:avLst/>
          </a:prstGeom>
          <a:noFill/>
        </p:spPr>
        <p:txBody>
          <a:bodyPr wrap="square" rtlCol="0">
            <a:spAutoFit/>
          </a:bodyPr>
          <a:lstStyle/>
          <a:p>
            <a:pPr algn="ctr"/>
            <a:r>
              <a:rPr lang="en-US" sz="2600" b="1" dirty="0">
                <a:latin typeface="Titillium" panose="00000500000000000000" pitchFamily="50" charset="0"/>
              </a:rPr>
              <a:t>Multi-Platform iOS Design</a:t>
            </a:r>
          </a:p>
        </p:txBody>
      </p:sp>
      <p:sp>
        <p:nvSpPr>
          <p:cNvPr id="18" name="TextBox 14">
            <a:extLst>
              <a:ext uri="{FF2B5EF4-FFF2-40B4-BE49-F238E27FC236}">
                <a16:creationId xmlns:a16="http://schemas.microsoft.com/office/drawing/2014/main" id="{B89B0585-F83A-FD47-B6C1-F496E7A92011}"/>
              </a:ext>
            </a:extLst>
          </p:cNvPr>
          <p:cNvSpPr txBox="1"/>
          <p:nvPr/>
        </p:nvSpPr>
        <p:spPr>
          <a:xfrm>
            <a:off x="4871693" y="2503128"/>
            <a:ext cx="6703424" cy="492443"/>
          </a:xfrm>
          <a:prstGeom prst="rect">
            <a:avLst/>
          </a:prstGeom>
          <a:noFill/>
        </p:spPr>
        <p:txBody>
          <a:bodyPr wrap="square" rtlCol="0">
            <a:spAutoFit/>
          </a:bodyPr>
          <a:lstStyle/>
          <a:p>
            <a:pPr algn="ctr"/>
            <a:r>
              <a:rPr lang="en-US" sz="2600" b="1" dirty="0">
                <a:solidFill>
                  <a:schemeClr val="accent1"/>
                </a:solidFill>
                <a:latin typeface="Titillium" panose="00000500000000000000" pitchFamily="50" charset="0"/>
              </a:rPr>
              <a:t>Responsive Layout</a:t>
            </a:r>
          </a:p>
        </p:txBody>
      </p:sp>
      <p:pic>
        <p:nvPicPr>
          <p:cNvPr id="22" name="Immagine 21">
            <a:extLst>
              <a:ext uri="{FF2B5EF4-FFF2-40B4-BE49-F238E27FC236}">
                <a16:creationId xmlns:a16="http://schemas.microsoft.com/office/drawing/2014/main" id="{283178F0-8C42-E34E-A783-3584D63B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575" y="2249108"/>
            <a:ext cx="1000481" cy="1000481"/>
          </a:xfrm>
          <a:prstGeom prst="rect">
            <a:avLst/>
          </a:prstGeom>
        </p:spPr>
      </p:pic>
      <p:pic>
        <p:nvPicPr>
          <p:cNvPr id="24" name="Immagine 23">
            <a:extLst>
              <a:ext uri="{FF2B5EF4-FFF2-40B4-BE49-F238E27FC236}">
                <a16:creationId xmlns:a16="http://schemas.microsoft.com/office/drawing/2014/main" id="{70739F54-61BC-714D-A3E3-7FFF52E02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0035" y="3399922"/>
            <a:ext cx="1071021" cy="1071021"/>
          </a:xfrm>
          <a:prstGeom prst="rect">
            <a:avLst/>
          </a:prstGeom>
        </p:spPr>
      </p:pic>
      <p:sp>
        <p:nvSpPr>
          <p:cNvPr id="25" name="TextBox 14">
            <a:extLst>
              <a:ext uri="{FF2B5EF4-FFF2-40B4-BE49-F238E27FC236}">
                <a16:creationId xmlns:a16="http://schemas.microsoft.com/office/drawing/2014/main" id="{59754255-1C16-5A4B-984C-0F09A668A9BE}"/>
              </a:ext>
            </a:extLst>
          </p:cNvPr>
          <p:cNvSpPr txBox="1"/>
          <p:nvPr/>
        </p:nvSpPr>
        <p:spPr>
          <a:xfrm>
            <a:off x="4659087" y="3358525"/>
            <a:ext cx="6916030" cy="1046440"/>
          </a:xfrm>
          <a:prstGeom prst="rect">
            <a:avLst/>
          </a:prstGeom>
          <a:noFill/>
        </p:spPr>
        <p:txBody>
          <a:bodyPr wrap="square" rtlCol="0">
            <a:spAutoFit/>
          </a:bodyPr>
          <a:lstStyle/>
          <a:p>
            <a:pPr algn="ctr"/>
            <a:r>
              <a:rPr lang="en-US" sz="2600" b="1" dirty="0">
                <a:latin typeface="Titillium" panose="00000500000000000000" pitchFamily="50" charset="0"/>
              </a:rPr>
              <a:t>Multithreading</a:t>
            </a:r>
          </a:p>
          <a:p>
            <a:r>
              <a:rPr lang="en-US" b="1" dirty="0" err="1">
                <a:latin typeface="Titillium" panose="00000500000000000000" pitchFamily="50" charset="0"/>
              </a:rPr>
              <a:t>DispatchQueue</a:t>
            </a:r>
            <a:r>
              <a:rPr lang="en-US" b="1" dirty="0">
                <a:latin typeface="Titillium" panose="00000500000000000000" pitchFamily="50" charset="0"/>
              </a:rPr>
              <a:t> + </a:t>
            </a:r>
            <a:r>
              <a:rPr lang="en-US" b="1" dirty="0" err="1">
                <a:latin typeface="Titillium" panose="00000500000000000000" pitchFamily="50" charset="0"/>
              </a:rPr>
              <a:t>URLSession</a:t>
            </a:r>
            <a:r>
              <a:rPr lang="en-US" b="1" dirty="0">
                <a:latin typeface="Titillium" panose="00000500000000000000" pitchFamily="50" charset="0"/>
              </a:rPr>
              <a:t> for https requests on separated thread</a:t>
            </a:r>
          </a:p>
          <a:p>
            <a:r>
              <a:rPr lang="en-US" b="1" dirty="0">
                <a:latin typeface="Titillium" panose="00000500000000000000" pitchFamily="50" charset="0"/>
              </a:rPr>
              <a:t>(Codable protocol used to convert JSON to native Swift struct)</a:t>
            </a:r>
          </a:p>
        </p:txBody>
      </p:sp>
      <p:pic>
        <p:nvPicPr>
          <p:cNvPr id="27" name="Immagine 26">
            <a:extLst>
              <a:ext uri="{FF2B5EF4-FFF2-40B4-BE49-F238E27FC236}">
                <a16:creationId xmlns:a16="http://schemas.microsoft.com/office/drawing/2014/main" id="{77D381C9-D5BE-B04E-9727-A01E5780D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4314" y="4610234"/>
            <a:ext cx="1162461" cy="1162461"/>
          </a:xfrm>
          <a:prstGeom prst="rect">
            <a:avLst/>
          </a:prstGeom>
        </p:spPr>
      </p:pic>
      <p:sp>
        <p:nvSpPr>
          <p:cNvPr id="28" name="TextBox 14">
            <a:extLst>
              <a:ext uri="{FF2B5EF4-FFF2-40B4-BE49-F238E27FC236}">
                <a16:creationId xmlns:a16="http://schemas.microsoft.com/office/drawing/2014/main" id="{D57D832C-76DF-074A-AC98-F7CFA08ABB16}"/>
              </a:ext>
            </a:extLst>
          </p:cNvPr>
          <p:cNvSpPr txBox="1"/>
          <p:nvPr/>
        </p:nvSpPr>
        <p:spPr>
          <a:xfrm>
            <a:off x="4871693" y="4945242"/>
            <a:ext cx="6703424" cy="492443"/>
          </a:xfrm>
          <a:prstGeom prst="rect">
            <a:avLst/>
          </a:prstGeom>
          <a:noFill/>
        </p:spPr>
        <p:txBody>
          <a:bodyPr wrap="square" rtlCol="0">
            <a:spAutoFit/>
          </a:bodyPr>
          <a:lstStyle/>
          <a:p>
            <a:pPr algn="ctr"/>
            <a:r>
              <a:rPr lang="en-US" sz="2600" b="1" dirty="0">
                <a:solidFill>
                  <a:schemeClr val="accent1"/>
                </a:solidFill>
                <a:latin typeface="Titillium" panose="00000500000000000000" pitchFamily="50" charset="0"/>
              </a:rPr>
              <a:t>Model View </a:t>
            </a:r>
            <a:r>
              <a:rPr lang="en-US" sz="2600" b="1" dirty="0" err="1">
                <a:solidFill>
                  <a:schemeClr val="accent1"/>
                </a:solidFill>
                <a:latin typeface="Titillium" panose="00000500000000000000" pitchFamily="50" charset="0"/>
              </a:rPr>
              <a:t>ViewModel</a:t>
            </a:r>
            <a:r>
              <a:rPr lang="en-US" sz="2600" b="1" dirty="0">
                <a:solidFill>
                  <a:schemeClr val="accent1"/>
                </a:solidFill>
                <a:latin typeface="Titillium" panose="00000500000000000000" pitchFamily="50" charset="0"/>
              </a:rPr>
              <a:t> Pattern Design</a:t>
            </a:r>
          </a:p>
        </p:txBody>
      </p:sp>
      <p:pic>
        <p:nvPicPr>
          <p:cNvPr id="29" name="Immagine 28">
            <a:extLst>
              <a:ext uri="{FF2B5EF4-FFF2-40B4-BE49-F238E27FC236}">
                <a16:creationId xmlns:a16="http://schemas.microsoft.com/office/drawing/2014/main" id="{B40F8EA0-EDA7-5249-B8ED-EA8917A6B1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30" name="Rettangolo 29">
            <a:extLst>
              <a:ext uri="{FF2B5EF4-FFF2-40B4-BE49-F238E27FC236}">
                <a16:creationId xmlns:a16="http://schemas.microsoft.com/office/drawing/2014/main" id="{0906602D-24A2-6041-93DC-E9EF4BD27C66}"/>
              </a:ext>
            </a:extLst>
          </p:cNvPr>
          <p:cNvSpPr/>
          <p:nvPr/>
        </p:nvSpPr>
        <p:spPr>
          <a:xfrm>
            <a:off x="811069" y="6488668"/>
            <a:ext cx="886781" cy="369332"/>
          </a:xfrm>
          <a:prstGeom prst="rect">
            <a:avLst/>
          </a:prstGeom>
        </p:spPr>
        <p:txBody>
          <a:bodyPr wrap="none">
            <a:spAutoFit/>
          </a:bodyPr>
          <a:lstStyle/>
          <a:p>
            <a:r>
              <a:rPr lang="en-US" b="1" dirty="0">
                <a:latin typeface="Titillium" panose="00000500000000000000" pitchFamily="50" charset="0"/>
              </a:rPr>
              <a:t>Design.</a:t>
            </a:r>
            <a:endParaRPr lang="it-IT" dirty="0"/>
          </a:p>
        </p:txBody>
      </p:sp>
    </p:spTree>
    <p:extLst>
      <p:ext uri="{BB962C8B-B14F-4D97-AF65-F5344CB8AC3E}">
        <p14:creationId xmlns:p14="http://schemas.microsoft.com/office/powerpoint/2010/main" val="361529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magine 22">
            <a:extLst>
              <a:ext uri="{FF2B5EF4-FFF2-40B4-BE49-F238E27FC236}">
                <a16:creationId xmlns:a16="http://schemas.microsoft.com/office/drawing/2014/main" id="{452F153A-F801-0244-B4F0-EEDA88B98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578" y="2191225"/>
            <a:ext cx="3009600" cy="3009600"/>
          </a:xfrm>
          <a:prstGeom prst="rect">
            <a:avLst/>
          </a:prstGeom>
        </p:spPr>
      </p:pic>
      <p:sp>
        <p:nvSpPr>
          <p:cNvPr id="25" name="TextBox 9">
            <a:extLst>
              <a:ext uri="{FF2B5EF4-FFF2-40B4-BE49-F238E27FC236}">
                <a16:creationId xmlns:a16="http://schemas.microsoft.com/office/drawing/2014/main" id="{517777DC-BA7D-2A4A-8E61-32B8E87B458B}"/>
              </a:ext>
            </a:extLst>
          </p:cNvPr>
          <p:cNvSpPr txBox="1"/>
          <p:nvPr/>
        </p:nvSpPr>
        <p:spPr>
          <a:xfrm>
            <a:off x="3984171" y="105098"/>
            <a:ext cx="4223657" cy="646331"/>
          </a:xfrm>
          <a:prstGeom prst="rect">
            <a:avLst/>
          </a:prstGeom>
          <a:noFill/>
        </p:spPr>
        <p:txBody>
          <a:bodyPr wrap="square" rtlCol="0">
            <a:spAutoFit/>
          </a:bodyPr>
          <a:lstStyle/>
          <a:p>
            <a:pPr algn="ctr"/>
            <a:r>
              <a:rPr lang="en-US" sz="3600" b="1" dirty="0">
                <a:latin typeface="Titillium" panose="00000500000000000000" pitchFamily="50" charset="0"/>
              </a:rPr>
              <a:t>Navigation </a:t>
            </a:r>
            <a:r>
              <a:rPr lang="en-US" sz="3600" b="1" dirty="0">
                <a:solidFill>
                  <a:schemeClr val="accent2"/>
                </a:solidFill>
                <a:latin typeface="Titillium" panose="00000500000000000000" pitchFamily="50" charset="0"/>
              </a:rPr>
              <a:t>Path</a:t>
            </a:r>
          </a:p>
        </p:txBody>
      </p:sp>
      <p:pic>
        <p:nvPicPr>
          <p:cNvPr id="34" name="Immagine 33">
            <a:extLst>
              <a:ext uri="{FF2B5EF4-FFF2-40B4-BE49-F238E27FC236}">
                <a16:creationId xmlns:a16="http://schemas.microsoft.com/office/drawing/2014/main" id="{57754648-2569-2744-A163-C0C3EEB85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724" y="630312"/>
            <a:ext cx="3009600" cy="3009600"/>
          </a:xfrm>
          <a:prstGeom prst="rect">
            <a:avLst/>
          </a:prstGeom>
        </p:spPr>
      </p:pic>
      <p:pic>
        <p:nvPicPr>
          <p:cNvPr id="40" name="Immagine 39">
            <a:extLst>
              <a:ext uri="{FF2B5EF4-FFF2-40B4-BE49-F238E27FC236}">
                <a16:creationId xmlns:a16="http://schemas.microsoft.com/office/drawing/2014/main" id="{4B6CBEFA-0AE4-B74D-A621-14552C856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2717" y="3415579"/>
            <a:ext cx="3009600" cy="3009600"/>
          </a:xfrm>
          <a:prstGeom prst="rect">
            <a:avLst/>
          </a:prstGeom>
        </p:spPr>
      </p:pic>
      <p:cxnSp>
        <p:nvCxnSpPr>
          <p:cNvPr id="44" name="Connettore 7 43">
            <a:extLst>
              <a:ext uri="{FF2B5EF4-FFF2-40B4-BE49-F238E27FC236}">
                <a16:creationId xmlns:a16="http://schemas.microsoft.com/office/drawing/2014/main" id="{AE0CD230-3E9E-2845-BC36-DFB02E7F43C1}"/>
              </a:ext>
            </a:extLst>
          </p:cNvPr>
          <p:cNvCxnSpPr>
            <a:stCxn id="23" idx="0"/>
            <a:endCxn id="42" idx="0"/>
          </p:cNvCxnSpPr>
          <p:nvPr/>
        </p:nvCxnSpPr>
        <p:spPr>
          <a:xfrm rot="5400000" flipH="1" flipV="1">
            <a:off x="3719178" y="686425"/>
            <a:ext cx="12700" cy="3009600"/>
          </a:xfrm>
          <a:prstGeom prst="curvedConnector3">
            <a:avLst>
              <a:gd name="adj1" fmla="val 180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8" name="Connettore 7 47">
            <a:extLst>
              <a:ext uri="{FF2B5EF4-FFF2-40B4-BE49-F238E27FC236}">
                <a16:creationId xmlns:a16="http://schemas.microsoft.com/office/drawing/2014/main" id="{8A659FC5-A917-254B-89A2-D2610E69C8C3}"/>
              </a:ext>
            </a:extLst>
          </p:cNvPr>
          <p:cNvCxnSpPr>
            <a:cxnSpLocks/>
            <a:stCxn id="42" idx="0"/>
          </p:cNvCxnSpPr>
          <p:nvPr/>
        </p:nvCxnSpPr>
        <p:spPr>
          <a:xfrm rot="5400000" flipH="1" flipV="1">
            <a:off x="5543263" y="1194884"/>
            <a:ext cx="677057" cy="1315627"/>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Connettore 7 50">
            <a:extLst>
              <a:ext uri="{FF2B5EF4-FFF2-40B4-BE49-F238E27FC236}">
                <a16:creationId xmlns:a16="http://schemas.microsoft.com/office/drawing/2014/main" id="{733AFAFD-F052-A44C-B59A-88C711166CB9}"/>
              </a:ext>
            </a:extLst>
          </p:cNvPr>
          <p:cNvCxnSpPr>
            <a:cxnSpLocks/>
            <a:stCxn id="42" idx="2"/>
          </p:cNvCxnSpPr>
          <p:nvPr/>
        </p:nvCxnSpPr>
        <p:spPr>
          <a:xfrm rot="16200000" flipH="1">
            <a:off x="5670175" y="4754627"/>
            <a:ext cx="423230" cy="1315625"/>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Connettore 7 53">
            <a:extLst>
              <a:ext uri="{FF2B5EF4-FFF2-40B4-BE49-F238E27FC236}">
                <a16:creationId xmlns:a16="http://schemas.microsoft.com/office/drawing/2014/main" id="{83A7FA53-B49E-D24D-894B-347F481A11E9}"/>
              </a:ext>
            </a:extLst>
          </p:cNvPr>
          <p:cNvCxnSpPr>
            <a:cxnSpLocks/>
            <a:stCxn id="42" idx="2"/>
          </p:cNvCxnSpPr>
          <p:nvPr/>
        </p:nvCxnSpPr>
        <p:spPr>
          <a:xfrm rot="16200000" flipH="1">
            <a:off x="6236955" y="4187847"/>
            <a:ext cx="1026862" cy="3052817"/>
          </a:xfrm>
          <a:prstGeom prst="curved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ttore 7 56">
            <a:extLst>
              <a:ext uri="{FF2B5EF4-FFF2-40B4-BE49-F238E27FC236}">
                <a16:creationId xmlns:a16="http://schemas.microsoft.com/office/drawing/2014/main" id="{F5538613-8215-5741-9A59-1DA193D2DD1B}"/>
              </a:ext>
            </a:extLst>
          </p:cNvPr>
          <p:cNvCxnSpPr>
            <a:cxnSpLocks/>
            <a:stCxn id="42" idx="2"/>
          </p:cNvCxnSpPr>
          <p:nvPr/>
        </p:nvCxnSpPr>
        <p:spPr>
          <a:xfrm rot="16200000" flipH="1">
            <a:off x="7081459" y="3343343"/>
            <a:ext cx="1026863" cy="4741825"/>
          </a:xfrm>
          <a:prstGeom prst="curved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ttore 7 60">
            <a:extLst>
              <a:ext uri="{FF2B5EF4-FFF2-40B4-BE49-F238E27FC236}">
                <a16:creationId xmlns:a16="http://schemas.microsoft.com/office/drawing/2014/main" id="{A3A68678-316B-8241-AAF2-8924F8F40AE0}"/>
              </a:ext>
            </a:extLst>
          </p:cNvPr>
          <p:cNvCxnSpPr>
            <a:cxnSpLocks/>
            <a:stCxn id="42" idx="0"/>
          </p:cNvCxnSpPr>
          <p:nvPr/>
        </p:nvCxnSpPr>
        <p:spPr>
          <a:xfrm rot="5400000" flipH="1" flipV="1">
            <a:off x="6109323" y="92718"/>
            <a:ext cx="1213162" cy="2983852"/>
          </a:xfrm>
          <a:prstGeom prst="curved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ttore 7 63">
            <a:extLst>
              <a:ext uri="{FF2B5EF4-FFF2-40B4-BE49-F238E27FC236}">
                <a16:creationId xmlns:a16="http://schemas.microsoft.com/office/drawing/2014/main" id="{9895A871-B05A-4242-AAFD-2CE2C631CF74}"/>
              </a:ext>
            </a:extLst>
          </p:cNvPr>
          <p:cNvCxnSpPr>
            <a:cxnSpLocks/>
            <a:stCxn id="42" idx="0"/>
          </p:cNvCxnSpPr>
          <p:nvPr/>
        </p:nvCxnSpPr>
        <p:spPr>
          <a:xfrm rot="5400000" flipH="1" flipV="1">
            <a:off x="6921895" y="-852684"/>
            <a:ext cx="1345993" cy="4741827"/>
          </a:xfrm>
          <a:prstGeom prst="curved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8" name="Immagine 37">
            <a:extLst>
              <a:ext uri="{FF2B5EF4-FFF2-40B4-BE49-F238E27FC236}">
                <a16:creationId xmlns:a16="http://schemas.microsoft.com/office/drawing/2014/main" id="{C322F9C2-F1C2-634A-99EB-782F05921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0379" y="3442421"/>
            <a:ext cx="3009600" cy="3009600"/>
          </a:xfrm>
          <a:prstGeom prst="rect">
            <a:avLst/>
          </a:prstGeom>
        </p:spPr>
      </p:pic>
      <p:pic>
        <p:nvPicPr>
          <p:cNvPr id="28" name="Immagine 27">
            <a:extLst>
              <a:ext uri="{FF2B5EF4-FFF2-40B4-BE49-F238E27FC236}">
                <a16:creationId xmlns:a16="http://schemas.microsoft.com/office/drawing/2014/main" id="{DA4A3F31-FAA7-3B40-B731-DBFF91BBBF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1739" y="645973"/>
            <a:ext cx="3009600" cy="3009600"/>
          </a:xfrm>
          <a:prstGeom prst="rect">
            <a:avLst/>
          </a:prstGeom>
        </p:spPr>
      </p:pic>
      <p:cxnSp>
        <p:nvCxnSpPr>
          <p:cNvPr id="77" name="Connettore 7 76">
            <a:extLst>
              <a:ext uri="{FF2B5EF4-FFF2-40B4-BE49-F238E27FC236}">
                <a16:creationId xmlns:a16="http://schemas.microsoft.com/office/drawing/2014/main" id="{BAE9FD06-1D72-654F-934A-FA4E22361884}"/>
              </a:ext>
            </a:extLst>
          </p:cNvPr>
          <p:cNvCxnSpPr>
            <a:cxnSpLocks/>
          </p:cNvCxnSpPr>
          <p:nvPr/>
        </p:nvCxnSpPr>
        <p:spPr>
          <a:xfrm rot="10800000" flipV="1">
            <a:off x="5991925" y="4780155"/>
            <a:ext cx="547679" cy="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Connettore 7 80">
            <a:extLst>
              <a:ext uri="{FF2B5EF4-FFF2-40B4-BE49-F238E27FC236}">
                <a16:creationId xmlns:a16="http://schemas.microsoft.com/office/drawing/2014/main" id="{58EB2306-00D7-5349-8D5C-4DA1D3C1053A}"/>
              </a:ext>
            </a:extLst>
          </p:cNvPr>
          <p:cNvCxnSpPr>
            <a:cxnSpLocks/>
          </p:cNvCxnSpPr>
          <p:nvPr/>
        </p:nvCxnSpPr>
        <p:spPr>
          <a:xfrm rot="16200000" flipH="1">
            <a:off x="7243107" y="3453198"/>
            <a:ext cx="147028" cy="125478"/>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0" name="Connettore 7 89">
            <a:extLst>
              <a:ext uri="{FF2B5EF4-FFF2-40B4-BE49-F238E27FC236}">
                <a16:creationId xmlns:a16="http://schemas.microsoft.com/office/drawing/2014/main" id="{33F16037-2F18-6549-AB04-51A87AAA9514}"/>
              </a:ext>
            </a:extLst>
          </p:cNvPr>
          <p:cNvCxnSpPr>
            <a:cxnSpLocks/>
          </p:cNvCxnSpPr>
          <p:nvPr/>
        </p:nvCxnSpPr>
        <p:spPr>
          <a:xfrm rot="10800000" flipV="1">
            <a:off x="7721646" y="3204666"/>
            <a:ext cx="505583" cy="435246"/>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5" name="Connettore 7 94">
            <a:extLst>
              <a:ext uri="{FF2B5EF4-FFF2-40B4-BE49-F238E27FC236}">
                <a16:creationId xmlns:a16="http://schemas.microsoft.com/office/drawing/2014/main" id="{610FC519-4C11-CA49-8A7F-0639C3E96D4C}"/>
              </a:ext>
            </a:extLst>
          </p:cNvPr>
          <p:cNvCxnSpPr>
            <a:cxnSpLocks/>
          </p:cNvCxnSpPr>
          <p:nvPr/>
        </p:nvCxnSpPr>
        <p:spPr>
          <a:xfrm rot="10800000" flipV="1">
            <a:off x="7777422" y="3007174"/>
            <a:ext cx="2128408" cy="726542"/>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30" name="Immagine 29">
            <a:extLst>
              <a:ext uri="{FF2B5EF4-FFF2-40B4-BE49-F238E27FC236}">
                <a16:creationId xmlns:a16="http://schemas.microsoft.com/office/drawing/2014/main" id="{240258D9-D4F6-AE40-926F-56639BB456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0338" y="630312"/>
            <a:ext cx="3009600" cy="3009600"/>
          </a:xfrm>
          <a:prstGeom prst="rect">
            <a:avLst/>
          </a:prstGeom>
        </p:spPr>
      </p:pic>
      <p:cxnSp>
        <p:nvCxnSpPr>
          <p:cNvPr id="98" name="Connettore 7 97">
            <a:extLst>
              <a:ext uri="{FF2B5EF4-FFF2-40B4-BE49-F238E27FC236}">
                <a16:creationId xmlns:a16="http://schemas.microsoft.com/office/drawing/2014/main" id="{157AB063-F6D1-654D-8F92-DAC13ADAC1CF}"/>
              </a:ext>
            </a:extLst>
          </p:cNvPr>
          <p:cNvCxnSpPr>
            <a:cxnSpLocks/>
          </p:cNvCxnSpPr>
          <p:nvPr/>
        </p:nvCxnSpPr>
        <p:spPr>
          <a:xfrm rot="10800000" flipV="1">
            <a:off x="7777423" y="4653351"/>
            <a:ext cx="438581" cy="267027"/>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7 100">
            <a:extLst>
              <a:ext uri="{FF2B5EF4-FFF2-40B4-BE49-F238E27FC236}">
                <a16:creationId xmlns:a16="http://schemas.microsoft.com/office/drawing/2014/main" id="{92C873FB-C1A4-7243-8169-384799C33A5A}"/>
              </a:ext>
            </a:extLst>
          </p:cNvPr>
          <p:cNvCxnSpPr>
            <a:cxnSpLocks/>
          </p:cNvCxnSpPr>
          <p:nvPr/>
        </p:nvCxnSpPr>
        <p:spPr>
          <a:xfrm rot="10800000" flipV="1">
            <a:off x="7777423" y="5060597"/>
            <a:ext cx="2188383" cy="28679"/>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36" name="Immagine 35">
            <a:extLst>
              <a:ext uri="{FF2B5EF4-FFF2-40B4-BE49-F238E27FC236}">
                <a16:creationId xmlns:a16="http://schemas.microsoft.com/office/drawing/2014/main" id="{D4CBDDA1-FE10-D548-9B23-410AB28C12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79360" y="3429000"/>
            <a:ext cx="3009600" cy="3009600"/>
          </a:xfrm>
          <a:prstGeom prst="rect">
            <a:avLst/>
          </a:prstGeom>
        </p:spPr>
      </p:pic>
      <p:cxnSp>
        <p:nvCxnSpPr>
          <p:cNvPr id="104" name="Connettore 7 103">
            <a:extLst>
              <a:ext uri="{FF2B5EF4-FFF2-40B4-BE49-F238E27FC236}">
                <a16:creationId xmlns:a16="http://schemas.microsoft.com/office/drawing/2014/main" id="{EB8D0574-1DC0-5443-9DA1-6777F519B106}"/>
              </a:ext>
            </a:extLst>
          </p:cNvPr>
          <p:cNvCxnSpPr>
            <a:cxnSpLocks/>
          </p:cNvCxnSpPr>
          <p:nvPr/>
        </p:nvCxnSpPr>
        <p:spPr>
          <a:xfrm rot="10800000" flipV="1">
            <a:off x="3694502" y="3655573"/>
            <a:ext cx="2862155" cy="588606"/>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42" name="Immagine 41">
            <a:extLst>
              <a:ext uri="{FF2B5EF4-FFF2-40B4-BE49-F238E27FC236}">
                <a16:creationId xmlns:a16="http://schemas.microsoft.com/office/drawing/2014/main" id="{E3ECB2CE-9EFB-C44D-9CA3-71D40B69B9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19178" y="2191225"/>
            <a:ext cx="3009600" cy="3009600"/>
          </a:xfrm>
          <a:prstGeom prst="rect">
            <a:avLst/>
          </a:prstGeom>
        </p:spPr>
      </p:pic>
      <p:pic>
        <p:nvPicPr>
          <p:cNvPr id="111" name="Immagine 110">
            <a:extLst>
              <a:ext uri="{FF2B5EF4-FFF2-40B4-BE49-F238E27FC236}">
                <a16:creationId xmlns:a16="http://schemas.microsoft.com/office/drawing/2014/main" id="{8DDBB8B0-3DFF-1B44-BF4B-B88AB17444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112" name="Rettangolo 111">
            <a:extLst>
              <a:ext uri="{FF2B5EF4-FFF2-40B4-BE49-F238E27FC236}">
                <a16:creationId xmlns:a16="http://schemas.microsoft.com/office/drawing/2014/main" id="{5FE05226-DAF4-2D4B-9B16-D65CF932381B}"/>
              </a:ext>
            </a:extLst>
          </p:cNvPr>
          <p:cNvSpPr/>
          <p:nvPr/>
        </p:nvSpPr>
        <p:spPr>
          <a:xfrm>
            <a:off x="811069" y="6488668"/>
            <a:ext cx="886781" cy="369332"/>
          </a:xfrm>
          <a:prstGeom prst="rect">
            <a:avLst/>
          </a:prstGeom>
        </p:spPr>
        <p:txBody>
          <a:bodyPr wrap="none">
            <a:spAutoFit/>
          </a:bodyPr>
          <a:lstStyle/>
          <a:p>
            <a:r>
              <a:rPr lang="en-US" b="1" dirty="0">
                <a:latin typeface="Titillium" panose="00000500000000000000" pitchFamily="50" charset="0"/>
              </a:rPr>
              <a:t>Design.</a:t>
            </a:r>
            <a:endParaRPr lang="it-IT" dirty="0"/>
          </a:p>
        </p:txBody>
      </p:sp>
    </p:spTree>
    <p:extLst>
      <p:ext uri="{BB962C8B-B14F-4D97-AF65-F5344CB8AC3E}">
        <p14:creationId xmlns:p14="http://schemas.microsoft.com/office/powerpoint/2010/main" val="2496355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64387" y="631396"/>
            <a:ext cx="3113797" cy="646331"/>
          </a:xfrm>
          <a:prstGeom prst="rect">
            <a:avLst/>
          </a:prstGeom>
          <a:noFill/>
        </p:spPr>
        <p:txBody>
          <a:bodyPr wrap="square" rtlCol="0">
            <a:spAutoFit/>
          </a:bodyPr>
          <a:lstStyle/>
          <a:p>
            <a:r>
              <a:rPr lang="en-US" sz="3600" b="1" dirty="0">
                <a:latin typeface="Titillium" panose="00000500000000000000" pitchFamily="50" charset="0"/>
              </a:rPr>
              <a:t>Login </a:t>
            </a:r>
            <a:r>
              <a:rPr lang="en-US" sz="3600" b="1" dirty="0">
                <a:solidFill>
                  <a:schemeClr val="accent1"/>
                </a:solidFill>
                <a:latin typeface="Titillium" panose="00000500000000000000" pitchFamily="50" charset="0"/>
              </a:rPr>
              <a:t>&amp;</a:t>
            </a:r>
            <a:r>
              <a:rPr lang="en-US" sz="3600" b="1" dirty="0">
                <a:latin typeface="Titillium" panose="00000500000000000000" pitchFamily="50" charset="0"/>
              </a:rPr>
              <a:t> Signup</a:t>
            </a:r>
          </a:p>
        </p:txBody>
      </p:sp>
      <p:pic>
        <p:nvPicPr>
          <p:cNvPr id="34" name="Immagine 33">
            <a:extLst>
              <a:ext uri="{FF2B5EF4-FFF2-40B4-BE49-F238E27FC236}">
                <a16:creationId xmlns:a16="http://schemas.microsoft.com/office/drawing/2014/main" id="{EF3C3A39-B96C-DD4C-8348-A70ADCA21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92" y="1229236"/>
            <a:ext cx="5403753" cy="5403753"/>
          </a:xfrm>
          <a:prstGeom prst="rect">
            <a:avLst/>
          </a:prstGeom>
        </p:spPr>
      </p:pic>
      <p:sp>
        <p:nvSpPr>
          <p:cNvPr id="51" name="Rettangolo 50">
            <a:extLst>
              <a:ext uri="{FF2B5EF4-FFF2-40B4-BE49-F238E27FC236}">
                <a16:creationId xmlns:a16="http://schemas.microsoft.com/office/drawing/2014/main" id="{5A8E70C0-48CB-9540-A2C3-4E4B148FABC1}"/>
              </a:ext>
            </a:extLst>
          </p:cNvPr>
          <p:cNvSpPr/>
          <p:nvPr/>
        </p:nvSpPr>
        <p:spPr>
          <a:xfrm>
            <a:off x="5223161" y="1715705"/>
            <a:ext cx="6664039" cy="3913059"/>
          </a:xfrm>
          <a:prstGeom prst="rect">
            <a:avLst/>
          </a:prstGeom>
          <a:noFill/>
        </p:spPr>
        <p:txBody>
          <a:bodyPr wrap="square">
            <a:spAutoFit/>
          </a:bodyPr>
          <a:lstStyle/>
          <a:p>
            <a:pPr marL="342900" indent="-342900">
              <a:lnSpc>
                <a:spcPct val="150000"/>
              </a:lnSpc>
              <a:buSzPts val="1800"/>
              <a:buFont typeface="Arial" panose="020B0604020202020204" pitchFamily="34" charset="0"/>
              <a:buChar char="•"/>
            </a:pPr>
            <a:r>
              <a:rPr lang="en-US" sz="2400" dirty="0">
                <a:solidFill>
                  <a:schemeClr val="accent1"/>
                </a:solidFill>
                <a:ea typeface="Raleway"/>
                <a:cs typeface="Raleway"/>
                <a:sym typeface="Raleway"/>
              </a:rPr>
              <a:t>Login</a:t>
            </a:r>
            <a:r>
              <a:rPr lang="en-US" sz="2400" dirty="0">
                <a:solidFill>
                  <a:schemeClr val="bg2">
                    <a:lumMod val="50000"/>
                  </a:schemeClr>
                </a:solidFill>
                <a:ea typeface="Raleway"/>
                <a:cs typeface="Raleway"/>
                <a:sym typeface="Raleway"/>
              </a:rPr>
              <a:t> methods supported:</a:t>
            </a:r>
          </a:p>
          <a:p>
            <a:pPr marL="800100" lvl="1"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Email and Password (Firebase Auth)</a:t>
            </a:r>
          </a:p>
          <a:p>
            <a:pPr marL="800100" lvl="1"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Google OAuth</a:t>
            </a:r>
          </a:p>
          <a:p>
            <a:pPr marL="800100" lvl="1"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Facebook</a:t>
            </a:r>
          </a:p>
          <a:p>
            <a:pPr marL="342900" indent="-342900">
              <a:lnSpc>
                <a:spcPct val="150000"/>
              </a:lnSpc>
              <a:buSzPts val="1800"/>
              <a:buFont typeface="Arial" panose="020B0604020202020204" pitchFamily="34" charset="0"/>
              <a:buChar char="•"/>
            </a:pPr>
            <a:endParaRPr lang="en-US" sz="2400" dirty="0">
              <a:solidFill>
                <a:schemeClr val="bg2">
                  <a:lumMod val="50000"/>
                </a:schemeClr>
              </a:solidFill>
              <a:ea typeface="Raleway"/>
              <a:cs typeface="Raleway"/>
              <a:sym typeface="Raleway"/>
            </a:endParaRP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After login or </a:t>
            </a:r>
            <a:r>
              <a:rPr lang="en-US" sz="2400" dirty="0">
                <a:solidFill>
                  <a:schemeClr val="accent1"/>
                </a:solidFill>
                <a:ea typeface="Raleway"/>
                <a:cs typeface="Raleway"/>
                <a:sym typeface="Raleway"/>
              </a:rPr>
              <a:t>registration</a:t>
            </a:r>
            <a:r>
              <a:rPr lang="en-US" sz="2400" dirty="0">
                <a:solidFill>
                  <a:schemeClr val="bg2">
                    <a:lumMod val="50000"/>
                  </a:schemeClr>
                </a:solidFill>
                <a:ea typeface="Raleway"/>
                <a:cs typeface="Raleway"/>
                <a:sym typeface="Raleway"/>
              </a:rPr>
              <a:t>, the user is redirected to the main page of the application.</a:t>
            </a:r>
          </a:p>
        </p:txBody>
      </p:sp>
      <p:pic>
        <p:nvPicPr>
          <p:cNvPr id="52" name="Immagine 51">
            <a:extLst>
              <a:ext uri="{FF2B5EF4-FFF2-40B4-BE49-F238E27FC236}">
                <a16:creationId xmlns:a16="http://schemas.microsoft.com/office/drawing/2014/main" id="{5B547FE6-7717-D649-B8E9-C858923F3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53" name="Rettangolo 52">
            <a:extLst>
              <a:ext uri="{FF2B5EF4-FFF2-40B4-BE49-F238E27FC236}">
                <a16:creationId xmlns:a16="http://schemas.microsoft.com/office/drawing/2014/main" id="{7ED84179-5909-204A-8C7F-F55ACCF76298}"/>
              </a:ext>
            </a:extLst>
          </p:cNvPr>
          <p:cNvSpPr/>
          <p:nvPr/>
        </p:nvSpPr>
        <p:spPr>
          <a:xfrm>
            <a:off x="811069" y="6488668"/>
            <a:ext cx="1556645" cy="369332"/>
          </a:xfrm>
          <a:prstGeom prst="rect">
            <a:avLst/>
          </a:prstGeom>
        </p:spPr>
        <p:txBody>
          <a:bodyPr wrap="none">
            <a:spAutoFit/>
          </a:bodyPr>
          <a:lstStyle/>
          <a:p>
            <a:r>
              <a:rPr lang="en-US" b="1" dirty="0">
                <a:latin typeface="Titillium" panose="00000500000000000000" pitchFamily="50" charset="0"/>
              </a:rPr>
              <a:t>Look and Feel.</a:t>
            </a:r>
            <a:endParaRPr lang="it-IT" dirty="0"/>
          </a:p>
        </p:txBody>
      </p:sp>
    </p:spTree>
    <p:extLst>
      <p:ext uri="{BB962C8B-B14F-4D97-AF65-F5344CB8AC3E}">
        <p14:creationId xmlns:p14="http://schemas.microsoft.com/office/powerpoint/2010/main" val="3010029037"/>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64387" y="631396"/>
            <a:ext cx="3113797" cy="646331"/>
          </a:xfrm>
          <a:prstGeom prst="rect">
            <a:avLst/>
          </a:prstGeom>
          <a:noFill/>
        </p:spPr>
        <p:txBody>
          <a:bodyPr wrap="square" rtlCol="0">
            <a:spAutoFit/>
          </a:bodyPr>
          <a:lstStyle/>
          <a:p>
            <a:pPr algn="ctr"/>
            <a:r>
              <a:rPr lang="en-US" sz="3600" b="1" dirty="0">
                <a:latin typeface="Titillium" panose="00000500000000000000" pitchFamily="50" charset="0"/>
              </a:rPr>
              <a:t>Explore </a:t>
            </a:r>
            <a:r>
              <a:rPr lang="en-US" sz="3600" b="1" dirty="0">
                <a:solidFill>
                  <a:schemeClr val="accent1"/>
                </a:solidFill>
                <a:latin typeface="Titillium" panose="00000500000000000000" pitchFamily="50" charset="0"/>
              </a:rPr>
              <a:t>View</a:t>
            </a:r>
            <a:endParaRPr lang="en-US" sz="3600" b="1" dirty="0">
              <a:latin typeface="Titillium" panose="00000500000000000000" pitchFamily="50" charset="0"/>
            </a:endParaRPr>
          </a:p>
        </p:txBody>
      </p:sp>
      <p:sp>
        <p:nvSpPr>
          <p:cNvPr id="51" name="Rettangolo 50">
            <a:extLst>
              <a:ext uri="{FF2B5EF4-FFF2-40B4-BE49-F238E27FC236}">
                <a16:creationId xmlns:a16="http://schemas.microsoft.com/office/drawing/2014/main" id="{5A8E70C0-48CB-9540-A2C3-4E4B148FABC1}"/>
              </a:ext>
            </a:extLst>
          </p:cNvPr>
          <p:cNvSpPr/>
          <p:nvPr/>
        </p:nvSpPr>
        <p:spPr>
          <a:xfrm>
            <a:off x="5223161" y="1715705"/>
            <a:ext cx="6664039" cy="589072"/>
          </a:xfrm>
          <a:prstGeom prst="rect">
            <a:avLst/>
          </a:prstGeom>
          <a:noFill/>
        </p:spPr>
        <p:txBody>
          <a:bodyPr wrap="square">
            <a:spAutoFit/>
          </a:bodyPr>
          <a:lstStyle/>
          <a:p>
            <a:pPr>
              <a:lnSpc>
                <a:spcPct val="150000"/>
              </a:lnSpc>
              <a:buSzPts val="1800"/>
            </a:pPr>
            <a:r>
              <a:rPr lang="en-US" sz="2400" dirty="0" err="1">
                <a:solidFill>
                  <a:schemeClr val="bg2">
                    <a:lumMod val="50000"/>
                  </a:schemeClr>
                </a:solidFill>
                <a:ea typeface="Raleway"/>
                <a:cs typeface="Raleway"/>
                <a:sym typeface="Raleway"/>
              </a:rPr>
              <a:t>Scrivi</a:t>
            </a:r>
            <a:r>
              <a:rPr lang="en-US" sz="2400" dirty="0">
                <a:solidFill>
                  <a:schemeClr val="bg2">
                    <a:lumMod val="50000"/>
                  </a:schemeClr>
                </a:solidFill>
                <a:ea typeface="Raleway"/>
                <a:cs typeface="Raleway"/>
                <a:sym typeface="Raleway"/>
              </a:rPr>
              <a:t> un po’</a:t>
            </a:r>
          </a:p>
        </p:txBody>
      </p:sp>
      <p:pic>
        <p:nvPicPr>
          <p:cNvPr id="3" name="Immagine 2">
            <a:extLst>
              <a:ext uri="{FF2B5EF4-FFF2-40B4-BE49-F238E27FC236}">
                <a16:creationId xmlns:a16="http://schemas.microsoft.com/office/drawing/2014/main" id="{1547B106-B173-FD4E-99C2-CCFE907BE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24" y="1052945"/>
            <a:ext cx="5694218" cy="5694218"/>
          </a:xfrm>
          <a:prstGeom prst="rect">
            <a:avLst/>
          </a:prstGeom>
        </p:spPr>
      </p:pic>
      <p:pic>
        <p:nvPicPr>
          <p:cNvPr id="7" name="Immagine 6">
            <a:extLst>
              <a:ext uri="{FF2B5EF4-FFF2-40B4-BE49-F238E27FC236}">
                <a16:creationId xmlns:a16="http://schemas.microsoft.com/office/drawing/2014/main" id="{99D95805-FFC3-2248-AC30-5701DA070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8" name="Rettangolo 7">
            <a:extLst>
              <a:ext uri="{FF2B5EF4-FFF2-40B4-BE49-F238E27FC236}">
                <a16:creationId xmlns:a16="http://schemas.microsoft.com/office/drawing/2014/main" id="{A809E197-2157-3B4B-9001-C455DA0A19CE}"/>
              </a:ext>
            </a:extLst>
          </p:cNvPr>
          <p:cNvSpPr/>
          <p:nvPr/>
        </p:nvSpPr>
        <p:spPr>
          <a:xfrm>
            <a:off x="811069" y="6488668"/>
            <a:ext cx="1556645" cy="369332"/>
          </a:xfrm>
          <a:prstGeom prst="rect">
            <a:avLst/>
          </a:prstGeom>
        </p:spPr>
        <p:txBody>
          <a:bodyPr wrap="none">
            <a:spAutoFit/>
          </a:bodyPr>
          <a:lstStyle/>
          <a:p>
            <a:r>
              <a:rPr lang="en-US" b="1" dirty="0">
                <a:latin typeface="Titillium" panose="00000500000000000000" pitchFamily="50" charset="0"/>
              </a:rPr>
              <a:t>Look and Feel.</a:t>
            </a:r>
            <a:endParaRPr lang="it-IT" dirty="0"/>
          </a:p>
        </p:txBody>
      </p:sp>
    </p:spTree>
    <p:extLst>
      <p:ext uri="{BB962C8B-B14F-4D97-AF65-F5344CB8AC3E}">
        <p14:creationId xmlns:p14="http://schemas.microsoft.com/office/powerpoint/2010/main" val="844310034"/>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64387" y="631396"/>
            <a:ext cx="3113797" cy="646331"/>
          </a:xfrm>
          <a:prstGeom prst="rect">
            <a:avLst/>
          </a:prstGeom>
          <a:noFill/>
        </p:spPr>
        <p:txBody>
          <a:bodyPr wrap="square" rtlCol="0">
            <a:spAutoFit/>
          </a:bodyPr>
          <a:lstStyle/>
          <a:p>
            <a:pPr algn="ctr"/>
            <a:r>
              <a:rPr lang="en-US" sz="3600" b="1" dirty="0">
                <a:latin typeface="Titillium" panose="00000500000000000000" pitchFamily="50" charset="0"/>
              </a:rPr>
              <a:t>Trending </a:t>
            </a:r>
            <a:r>
              <a:rPr lang="en-US" sz="3600" b="1" dirty="0">
                <a:solidFill>
                  <a:schemeClr val="accent1"/>
                </a:solidFill>
                <a:latin typeface="Titillium" panose="00000500000000000000" pitchFamily="50" charset="0"/>
              </a:rPr>
              <a:t>View</a:t>
            </a:r>
            <a:endParaRPr lang="en-US" sz="3600" b="1" dirty="0">
              <a:latin typeface="Titillium" panose="00000500000000000000" pitchFamily="50" charset="0"/>
            </a:endParaRPr>
          </a:p>
        </p:txBody>
      </p:sp>
      <p:sp>
        <p:nvSpPr>
          <p:cNvPr id="51" name="Rettangolo 50">
            <a:extLst>
              <a:ext uri="{FF2B5EF4-FFF2-40B4-BE49-F238E27FC236}">
                <a16:creationId xmlns:a16="http://schemas.microsoft.com/office/drawing/2014/main" id="{5A8E70C0-48CB-9540-A2C3-4E4B148FABC1}"/>
              </a:ext>
            </a:extLst>
          </p:cNvPr>
          <p:cNvSpPr/>
          <p:nvPr/>
        </p:nvSpPr>
        <p:spPr>
          <a:xfrm>
            <a:off x="5223161" y="1715705"/>
            <a:ext cx="6664039" cy="3913059"/>
          </a:xfrm>
          <a:prstGeom prst="rect">
            <a:avLst/>
          </a:prstGeom>
          <a:noFill/>
        </p:spPr>
        <p:txBody>
          <a:bodyPr wrap="square">
            <a:spAutoFit/>
          </a:bodyPr>
          <a:lstStyle/>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Music trending are obtained based on certain criteria during a certain period. These include record sales, amount of radio broadcast, number of downloads, and amount of streaming activity.</a:t>
            </a:r>
          </a:p>
          <a:p>
            <a:pPr>
              <a:lnSpc>
                <a:spcPct val="150000"/>
              </a:lnSpc>
              <a:buSzPts val="1800"/>
            </a:pPr>
            <a:endParaRPr lang="en-US" sz="2400" dirty="0">
              <a:solidFill>
                <a:schemeClr val="bg2">
                  <a:lumMod val="50000"/>
                </a:schemeClr>
              </a:solidFill>
              <a:ea typeface="Raleway"/>
              <a:cs typeface="Raleway"/>
              <a:sym typeface="Raleway"/>
            </a:endParaRP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In this view you can download single song or all top trending selected genre,.</a:t>
            </a:r>
          </a:p>
        </p:txBody>
      </p:sp>
      <p:pic>
        <p:nvPicPr>
          <p:cNvPr id="3" name="Immagine 2">
            <a:extLst>
              <a:ext uri="{FF2B5EF4-FFF2-40B4-BE49-F238E27FC236}">
                <a16:creationId xmlns:a16="http://schemas.microsoft.com/office/drawing/2014/main" id="{1547B106-B173-FD4E-99C2-CCFE907BEA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824" y="1052945"/>
            <a:ext cx="5695200" cy="5695200"/>
          </a:xfrm>
          <a:prstGeom prst="rect">
            <a:avLst/>
          </a:prstGeom>
        </p:spPr>
      </p:pic>
      <p:pic>
        <p:nvPicPr>
          <p:cNvPr id="7" name="Immagine 6">
            <a:extLst>
              <a:ext uri="{FF2B5EF4-FFF2-40B4-BE49-F238E27FC236}">
                <a16:creationId xmlns:a16="http://schemas.microsoft.com/office/drawing/2014/main" id="{223EE487-BE59-EA4F-ABE9-EEC20651D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8" name="Rettangolo 7">
            <a:extLst>
              <a:ext uri="{FF2B5EF4-FFF2-40B4-BE49-F238E27FC236}">
                <a16:creationId xmlns:a16="http://schemas.microsoft.com/office/drawing/2014/main" id="{0F399DCF-FD99-1E4C-991F-A8CCA107C792}"/>
              </a:ext>
            </a:extLst>
          </p:cNvPr>
          <p:cNvSpPr/>
          <p:nvPr/>
        </p:nvSpPr>
        <p:spPr>
          <a:xfrm>
            <a:off x="811069" y="6488668"/>
            <a:ext cx="1556645" cy="369332"/>
          </a:xfrm>
          <a:prstGeom prst="rect">
            <a:avLst/>
          </a:prstGeom>
        </p:spPr>
        <p:txBody>
          <a:bodyPr wrap="none">
            <a:spAutoFit/>
          </a:bodyPr>
          <a:lstStyle/>
          <a:p>
            <a:r>
              <a:rPr lang="en-US" b="1" dirty="0">
                <a:latin typeface="Titillium" panose="00000500000000000000" pitchFamily="50" charset="0"/>
              </a:rPr>
              <a:t>Look and Feel.</a:t>
            </a:r>
            <a:endParaRPr lang="it-IT" dirty="0"/>
          </a:p>
        </p:txBody>
      </p:sp>
    </p:spTree>
    <p:extLst>
      <p:ext uri="{BB962C8B-B14F-4D97-AF65-F5344CB8AC3E}">
        <p14:creationId xmlns:p14="http://schemas.microsoft.com/office/powerpoint/2010/main" val="279891762"/>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64387" y="631396"/>
            <a:ext cx="3113797" cy="646331"/>
          </a:xfrm>
          <a:prstGeom prst="rect">
            <a:avLst/>
          </a:prstGeom>
          <a:noFill/>
        </p:spPr>
        <p:txBody>
          <a:bodyPr wrap="square" rtlCol="0">
            <a:spAutoFit/>
          </a:bodyPr>
          <a:lstStyle/>
          <a:p>
            <a:pPr algn="ctr"/>
            <a:r>
              <a:rPr lang="en-US" sz="3600" b="1" dirty="0">
                <a:latin typeface="Titillium" panose="00000500000000000000" pitchFamily="50" charset="0"/>
              </a:rPr>
              <a:t>Search </a:t>
            </a:r>
            <a:r>
              <a:rPr lang="en-US" sz="3600" b="1" dirty="0">
                <a:solidFill>
                  <a:schemeClr val="accent1"/>
                </a:solidFill>
                <a:latin typeface="Titillium" panose="00000500000000000000" pitchFamily="50" charset="0"/>
              </a:rPr>
              <a:t>View</a:t>
            </a:r>
            <a:endParaRPr lang="en-US" sz="3600" b="1" dirty="0">
              <a:latin typeface="Titillium" panose="00000500000000000000" pitchFamily="50" charset="0"/>
            </a:endParaRPr>
          </a:p>
        </p:txBody>
      </p:sp>
      <p:sp>
        <p:nvSpPr>
          <p:cNvPr id="51" name="Rettangolo 50">
            <a:extLst>
              <a:ext uri="{FF2B5EF4-FFF2-40B4-BE49-F238E27FC236}">
                <a16:creationId xmlns:a16="http://schemas.microsoft.com/office/drawing/2014/main" id="{5A8E70C0-48CB-9540-A2C3-4E4B148FABC1}"/>
              </a:ext>
            </a:extLst>
          </p:cNvPr>
          <p:cNvSpPr/>
          <p:nvPr/>
        </p:nvSpPr>
        <p:spPr>
          <a:xfrm>
            <a:off x="5223161" y="1715705"/>
            <a:ext cx="6664039" cy="3913059"/>
          </a:xfrm>
          <a:prstGeom prst="rect">
            <a:avLst/>
          </a:prstGeom>
          <a:noFill/>
        </p:spPr>
        <p:txBody>
          <a:bodyPr wrap="square">
            <a:spAutoFit/>
          </a:bodyPr>
          <a:lstStyle/>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You can directly play a song by doing a search or you can download an entire album that matches that search.</a:t>
            </a: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The results obtained from the research are the result of the call to the Deezer API</a:t>
            </a: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The first result shown is the one with the highest ranking.</a:t>
            </a:r>
          </a:p>
        </p:txBody>
      </p:sp>
      <p:pic>
        <p:nvPicPr>
          <p:cNvPr id="3" name="Immagine 2">
            <a:extLst>
              <a:ext uri="{FF2B5EF4-FFF2-40B4-BE49-F238E27FC236}">
                <a16:creationId xmlns:a16="http://schemas.microsoft.com/office/drawing/2014/main" id="{1547B106-B173-FD4E-99C2-CCFE907BEA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824" y="1052945"/>
            <a:ext cx="5695200" cy="5695200"/>
          </a:xfrm>
          <a:prstGeom prst="rect">
            <a:avLst/>
          </a:prstGeom>
        </p:spPr>
      </p:pic>
      <p:pic>
        <p:nvPicPr>
          <p:cNvPr id="5" name="Immagine 4">
            <a:extLst>
              <a:ext uri="{FF2B5EF4-FFF2-40B4-BE49-F238E27FC236}">
                <a16:creationId xmlns:a16="http://schemas.microsoft.com/office/drawing/2014/main" id="{AB78F7DF-7C27-764F-9EF7-B78C85460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6" name="Rettangolo 5">
            <a:extLst>
              <a:ext uri="{FF2B5EF4-FFF2-40B4-BE49-F238E27FC236}">
                <a16:creationId xmlns:a16="http://schemas.microsoft.com/office/drawing/2014/main" id="{BC1F6E8E-E1E4-F443-B8DE-D7A16DE00971}"/>
              </a:ext>
            </a:extLst>
          </p:cNvPr>
          <p:cNvSpPr/>
          <p:nvPr/>
        </p:nvSpPr>
        <p:spPr>
          <a:xfrm>
            <a:off x="811069" y="6488668"/>
            <a:ext cx="1556645" cy="369332"/>
          </a:xfrm>
          <a:prstGeom prst="rect">
            <a:avLst/>
          </a:prstGeom>
        </p:spPr>
        <p:txBody>
          <a:bodyPr wrap="none">
            <a:spAutoFit/>
          </a:bodyPr>
          <a:lstStyle/>
          <a:p>
            <a:r>
              <a:rPr lang="en-US" b="1" dirty="0">
                <a:latin typeface="Titillium" panose="00000500000000000000" pitchFamily="50" charset="0"/>
              </a:rPr>
              <a:t>Look and Feel.</a:t>
            </a:r>
            <a:endParaRPr lang="it-IT" dirty="0"/>
          </a:p>
        </p:txBody>
      </p:sp>
    </p:spTree>
    <p:extLst>
      <p:ext uri="{BB962C8B-B14F-4D97-AF65-F5344CB8AC3E}">
        <p14:creationId xmlns:p14="http://schemas.microsoft.com/office/powerpoint/2010/main" val="44659966"/>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64387" y="631396"/>
            <a:ext cx="3113797" cy="646331"/>
          </a:xfrm>
          <a:prstGeom prst="rect">
            <a:avLst/>
          </a:prstGeom>
          <a:noFill/>
        </p:spPr>
        <p:txBody>
          <a:bodyPr wrap="square" rtlCol="0">
            <a:spAutoFit/>
          </a:bodyPr>
          <a:lstStyle/>
          <a:p>
            <a:pPr algn="ctr"/>
            <a:r>
              <a:rPr lang="en-US" sz="3600" b="1" dirty="0">
                <a:latin typeface="Titillium" panose="00000500000000000000" pitchFamily="50" charset="0"/>
              </a:rPr>
              <a:t>Library </a:t>
            </a:r>
            <a:r>
              <a:rPr lang="en-US" sz="3600" b="1" dirty="0">
                <a:solidFill>
                  <a:schemeClr val="accent1"/>
                </a:solidFill>
                <a:latin typeface="Titillium" panose="00000500000000000000" pitchFamily="50" charset="0"/>
              </a:rPr>
              <a:t>View</a:t>
            </a:r>
            <a:endParaRPr lang="en-US" sz="3600" b="1" dirty="0">
              <a:latin typeface="Titillium" panose="00000500000000000000" pitchFamily="50" charset="0"/>
            </a:endParaRPr>
          </a:p>
        </p:txBody>
      </p:sp>
      <p:sp>
        <p:nvSpPr>
          <p:cNvPr id="51" name="Rettangolo 50">
            <a:extLst>
              <a:ext uri="{FF2B5EF4-FFF2-40B4-BE49-F238E27FC236}">
                <a16:creationId xmlns:a16="http://schemas.microsoft.com/office/drawing/2014/main" id="{5A8E70C0-48CB-9540-A2C3-4E4B148FABC1}"/>
              </a:ext>
            </a:extLst>
          </p:cNvPr>
          <p:cNvSpPr/>
          <p:nvPr/>
        </p:nvSpPr>
        <p:spPr>
          <a:xfrm>
            <a:off x="5223161" y="1715705"/>
            <a:ext cx="6664039" cy="589072"/>
          </a:xfrm>
          <a:prstGeom prst="rect">
            <a:avLst/>
          </a:prstGeom>
          <a:noFill/>
        </p:spPr>
        <p:txBody>
          <a:bodyPr wrap="square">
            <a:spAutoFit/>
          </a:bodyPr>
          <a:lstStyle/>
          <a:p>
            <a:pPr>
              <a:lnSpc>
                <a:spcPct val="150000"/>
              </a:lnSpc>
              <a:buSzPts val="1800"/>
            </a:pPr>
            <a:r>
              <a:rPr lang="en-US" sz="2400" dirty="0">
                <a:solidFill>
                  <a:schemeClr val="bg2">
                    <a:lumMod val="50000"/>
                  </a:schemeClr>
                </a:solidFill>
                <a:ea typeface="Raleway"/>
                <a:cs typeface="Raleway"/>
                <a:sym typeface="Raleway"/>
              </a:rPr>
              <a:t>* This collection view is  </a:t>
            </a:r>
          </a:p>
        </p:txBody>
      </p:sp>
      <p:pic>
        <p:nvPicPr>
          <p:cNvPr id="3" name="Immagine 2">
            <a:extLst>
              <a:ext uri="{FF2B5EF4-FFF2-40B4-BE49-F238E27FC236}">
                <a16:creationId xmlns:a16="http://schemas.microsoft.com/office/drawing/2014/main" id="{1547B106-B173-FD4E-99C2-CCFE907BEA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824" y="1052945"/>
            <a:ext cx="5695200" cy="5695200"/>
          </a:xfrm>
          <a:prstGeom prst="rect">
            <a:avLst/>
          </a:prstGeom>
        </p:spPr>
      </p:pic>
      <p:pic>
        <p:nvPicPr>
          <p:cNvPr id="5" name="Immagine 4">
            <a:extLst>
              <a:ext uri="{FF2B5EF4-FFF2-40B4-BE49-F238E27FC236}">
                <a16:creationId xmlns:a16="http://schemas.microsoft.com/office/drawing/2014/main" id="{C16461E1-AF2D-134A-B177-B01914195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6" name="Rettangolo 5">
            <a:extLst>
              <a:ext uri="{FF2B5EF4-FFF2-40B4-BE49-F238E27FC236}">
                <a16:creationId xmlns:a16="http://schemas.microsoft.com/office/drawing/2014/main" id="{27AA27DA-D6DA-AA4B-ABD8-8FA026B5E266}"/>
              </a:ext>
            </a:extLst>
          </p:cNvPr>
          <p:cNvSpPr/>
          <p:nvPr/>
        </p:nvSpPr>
        <p:spPr>
          <a:xfrm>
            <a:off x="811069" y="6488668"/>
            <a:ext cx="1556645" cy="369332"/>
          </a:xfrm>
          <a:prstGeom prst="rect">
            <a:avLst/>
          </a:prstGeom>
        </p:spPr>
        <p:txBody>
          <a:bodyPr wrap="none">
            <a:spAutoFit/>
          </a:bodyPr>
          <a:lstStyle/>
          <a:p>
            <a:r>
              <a:rPr lang="en-US" b="1" dirty="0">
                <a:latin typeface="Titillium" panose="00000500000000000000" pitchFamily="50" charset="0"/>
              </a:rPr>
              <a:t>Look and Feel.</a:t>
            </a:r>
            <a:endParaRPr lang="it-IT" dirty="0"/>
          </a:p>
        </p:txBody>
      </p:sp>
    </p:spTree>
    <p:extLst>
      <p:ext uri="{BB962C8B-B14F-4D97-AF65-F5344CB8AC3E}">
        <p14:creationId xmlns:p14="http://schemas.microsoft.com/office/powerpoint/2010/main" val="3868719768"/>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3">
            <a:extLst>
              <a:ext uri="{FF2B5EF4-FFF2-40B4-BE49-F238E27FC236}">
                <a16:creationId xmlns:a16="http://schemas.microsoft.com/office/drawing/2014/main" id="{466B4D44-F46B-1C42-8B95-79413FCD4DE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546" r="12809"/>
          <a:stretch/>
        </p:blipFill>
        <p:spPr>
          <a:xfrm>
            <a:off x="603632" y="1496019"/>
            <a:ext cx="3600000" cy="3600000"/>
          </a:xfrm>
        </p:spPr>
      </p:pic>
      <p:grpSp>
        <p:nvGrpSpPr>
          <p:cNvPr id="9" name="Group 8"/>
          <p:cNvGrpSpPr/>
          <p:nvPr/>
        </p:nvGrpSpPr>
        <p:grpSpPr>
          <a:xfrm>
            <a:off x="4825437" y="1723545"/>
            <a:ext cx="3232227" cy="307777"/>
            <a:chOff x="4472113" y="319593"/>
            <a:chExt cx="3232227" cy="307777"/>
          </a:xfrm>
        </p:grpSpPr>
        <p:sp>
          <p:nvSpPr>
            <p:cNvPr id="10" name="TextBox 9"/>
            <p:cNvSpPr txBox="1"/>
            <p:nvPr userDrawn="1"/>
          </p:nvSpPr>
          <p:spPr>
            <a:xfrm>
              <a:off x="4945126" y="360666"/>
              <a:ext cx="2286203" cy="253916"/>
            </a:xfrm>
            <a:prstGeom prst="rect">
              <a:avLst/>
            </a:prstGeom>
            <a:noFill/>
          </p:spPr>
          <p:txBody>
            <a:bodyPr wrap="none" rtlCol="0">
              <a:spAutoFit/>
            </a:bodyPr>
            <a:lstStyle/>
            <a:p>
              <a:pPr algn="ctr"/>
              <a:r>
                <a:rPr lang="en-US" sz="1050" spc="400" dirty="0">
                  <a:solidFill>
                    <a:schemeClr val="tx1"/>
                  </a:solidFill>
                  <a:latin typeface="+mj-lt"/>
                </a:rPr>
                <a:t>Describing our Team</a:t>
              </a:r>
            </a:p>
          </p:txBody>
        </p:sp>
        <p:sp>
          <p:nvSpPr>
            <p:cNvPr id="11" name="TextBox 10"/>
            <p:cNvSpPr txBox="1"/>
            <p:nvPr userDrawn="1"/>
          </p:nvSpPr>
          <p:spPr>
            <a:xfrm>
              <a:off x="4472113" y="319593"/>
              <a:ext cx="425116" cy="307777"/>
            </a:xfrm>
            <a:prstGeom prst="rect">
              <a:avLst/>
            </a:prstGeom>
            <a:noFill/>
          </p:spPr>
          <p:txBody>
            <a:bodyPr wrap="none" rtlCol="0">
              <a:spAutoFit/>
            </a:bodyPr>
            <a:lstStyle/>
            <a:p>
              <a:pPr algn="ctr"/>
              <a:r>
                <a:rPr lang="en-US" sz="1400" spc="400" dirty="0">
                  <a:solidFill>
                    <a:schemeClr val="tx1"/>
                  </a:solidFill>
                  <a:latin typeface="+mj-lt"/>
                </a:rPr>
                <a:t>-[</a:t>
              </a:r>
            </a:p>
          </p:txBody>
        </p:sp>
        <p:sp>
          <p:nvSpPr>
            <p:cNvPr id="12" name="TextBox 11"/>
            <p:cNvSpPr txBox="1"/>
            <p:nvPr userDrawn="1"/>
          </p:nvSpPr>
          <p:spPr>
            <a:xfrm>
              <a:off x="7279224" y="319593"/>
              <a:ext cx="425116" cy="307777"/>
            </a:xfrm>
            <a:prstGeom prst="rect">
              <a:avLst/>
            </a:prstGeom>
            <a:noFill/>
          </p:spPr>
          <p:txBody>
            <a:bodyPr wrap="none" rtlCol="0">
              <a:spAutoFit/>
            </a:bodyPr>
            <a:lstStyle/>
            <a:p>
              <a:pPr algn="ctr"/>
              <a:r>
                <a:rPr lang="en-US" sz="1400" spc="400" dirty="0">
                  <a:solidFill>
                    <a:schemeClr val="tx1"/>
                  </a:solidFill>
                  <a:latin typeface="+mj-lt"/>
                </a:rPr>
                <a:t>]-</a:t>
              </a:r>
            </a:p>
          </p:txBody>
        </p:sp>
      </p:grpSp>
      <p:sp>
        <p:nvSpPr>
          <p:cNvPr id="14" name="TextBox 13"/>
          <p:cNvSpPr txBox="1"/>
          <p:nvPr userDrawn="1"/>
        </p:nvSpPr>
        <p:spPr>
          <a:xfrm>
            <a:off x="4825437" y="2140423"/>
            <a:ext cx="6132848" cy="646331"/>
          </a:xfrm>
          <a:prstGeom prst="rect">
            <a:avLst/>
          </a:prstGeom>
          <a:noFill/>
        </p:spPr>
        <p:txBody>
          <a:bodyPr wrap="square" rtlCol="0">
            <a:spAutoFit/>
          </a:bodyPr>
          <a:lstStyle/>
          <a:p>
            <a:r>
              <a:rPr lang="en-US" sz="3600" b="1" dirty="0">
                <a:latin typeface="Titillium" panose="00000500000000000000" pitchFamily="50" charset="0"/>
              </a:rPr>
              <a:t>Our </a:t>
            </a:r>
            <a:r>
              <a:rPr lang="en-US" sz="3600" b="1" dirty="0">
                <a:solidFill>
                  <a:schemeClr val="accent2"/>
                </a:solidFill>
                <a:latin typeface="Titillium" panose="00000500000000000000" pitchFamily="50" charset="0"/>
              </a:rPr>
              <a:t>Team</a:t>
            </a:r>
          </a:p>
        </p:txBody>
      </p:sp>
      <p:grpSp>
        <p:nvGrpSpPr>
          <p:cNvPr id="17" name="Group 16"/>
          <p:cNvGrpSpPr/>
          <p:nvPr/>
        </p:nvGrpSpPr>
        <p:grpSpPr>
          <a:xfrm rot="2700000">
            <a:off x="1946432" y="1025328"/>
            <a:ext cx="914400" cy="914400"/>
            <a:chOff x="2358572" y="1016001"/>
            <a:chExt cx="856342" cy="856342"/>
          </a:xfrm>
          <a:effectLst/>
        </p:grpSpPr>
        <p:cxnSp>
          <p:nvCxnSpPr>
            <p:cNvPr id="18" name="Straight Connector 17"/>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2700000">
            <a:off x="2175033" y="1267419"/>
            <a:ext cx="457200" cy="457200"/>
            <a:chOff x="2358572" y="1016001"/>
            <a:chExt cx="856342" cy="856342"/>
          </a:xfrm>
          <a:effectLst>
            <a:outerShdw blurRad="50800" dist="38100" dir="2700000" algn="tl" rotWithShape="0">
              <a:prstClr val="black">
                <a:alpha val="40000"/>
              </a:prstClr>
            </a:outerShdw>
          </a:effectLst>
        </p:grpSpPr>
        <p:cxnSp>
          <p:nvCxnSpPr>
            <p:cNvPr id="21" name="Straight Connector 20"/>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TextBox 14">
            <a:extLst>
              <a:ext uri="{FF2B5EF4-FFF2-40B4-BE49-F238E27FC236}">
                <a16:creationId xmlns:a16="http://schemas.microsoft.com/office/drawing/2014/main" id="{5A51611F-F87F-AA48-802D-55F2300C5A80}"/>
              </a:ext>
            </a:extLst>
          </p:cNvPr>
          <p:cNvSpPr txBox="1"/>
          <p:nvPr/>
        </p:nvSpPr>
        <p:spPr>
          <a:xfrm>
            <a:off x="4819521" y="2863470"/>
            <a:ext cx="6132848" cy="1260345"/>
          </a:xfrm>
          <a:prstGeom prst="rect">
            <a:avLst/>
          </a:prstGeom>
          <a:noFill/>
        </p:spPr>
        <p:txBody>
          <a:bodyPr wrap="square" rtlCol="0">
            <a:spAutoFit/>
          </a:bodyPr>
          <a:lstStyle/>
          <a:p>
            <a:pPr>
              <a:lnSpc>
                <a:spcPct val="130000"/>
              </a:lnSpc>
            </a:pPr>
            <a:r>
              <a:rPr lang="en-US" sz="2000" dirty="0">
                <a:solidFill>
                  <a:schemeClr val="tx1">
                    <a:alpha val="60000"/>
                  </a:schemeClr>
                </a:solidFill>
                <a:ea typeface="Source Sans Pro" charset="0"/>
                <a:cs typeface="Source Sans Pro" charset="0"/>
              </a:rPr>
              <a:t>Luca Tomei		1759275</a:t>
            </a:r>
          </a:p>
          <a:p>
            <a:pPr>
              <a:lnSpc>
                <a:spcPct val="130000"/>
              </a:lnSpc>
            </a:pPr>
            <a:r>
              <a:rPr lang="en-US" sz="2000" dirty="0">
                <a:solidFill>
                  <a:schemeClr val="tx1">
                    <a:alpha val="60000"/>
                  </a:schemeClr>
                </a:solidFill>
                <a:ea typeface="Source Sans Pro" charset="0"/>
                <a:cs typeface="Source Sans Pro" charset="0"/>
              </a:rPr>
              <a:t>Danilo </a:t>
            </a:r>
            <a:r>
              <a:rPr lang="en-US" sz="2000" dirty="0" err="1">
                <a:solidFill>
                  <a:schemeClr val="tx1">
                    <a:alpha val="60000"/>
                  </a:schemeClr>
                </a:solidFill>
                <a:ea typeface="Source Sans Pro" charset="0"/>
                <a:cs typeface="Source Sans Pro" charset="0"/>
              </a:rPr>
              <a:t>Marzilli</a:t>
            </a:r>
            <a:r>
              <a:rPr lang="en-US" sz="2000" dirty="0">
                <a:solidFill>
                  <a:schemeClr val="tx1">
                    <a:alpha val="60000"/>
                  </a:schemeClr>
                </a:solidFill>
                <a:ea typeface="Source Sans Pro" charset="0"/>
                <a:cs typeface="Source Sans Pro" charset="0"/>
              </a:rPr>
              <a:t>		1878501</a:t>
            </a:r>
          </a:p>
          <a:p>
            <a:pPr>
              <a:lnSpc>
                <a:spcPct val="130000"/>
              </a:lnSpc>
            </a:pPr>
            <a:r>
              <a:rPr lang="en-US" sz="2000" dirty="0">
                <a:solidFill>
                  <a:schemeClr val="tx1">
                    <a:alpha val="60000"/>
                  </a:schemeClr>
                </a:solidFill>
                <a:ea typeface="Source Sans Pro" charset="0"/>
                <a:cs typeface="Source Sans Pro" charset="0"/>
              </a:rPr>
              <a:t>Giovanni </a:t>
            </a:r>
            <a:r>
              <a:rPr lang="en-US" sz="2000" dirty="0" err="1">
                <a:solidFill>
                  <a:schemeClr val="tx1">
                    <a:alpha val="60000"/>
                  </a:schemeClr>
                </a:solidFill>
                <a:ea typeface="Source Sans Pro" charset="0"/>
                <a:cs typeface="Source Sans Pro" charset="0"/>
              </a:rPr>
              <a:t>Trinca</a:t>
            </a:r>
            <a:r>
              <a:rPr lang="en-US" sz="2000" dirty="0">
                <a:solidFill>
                  <a:schemeClr val="tx1">
                    <a:alpha val="60000"/>
                  </a:schemeClr>
                </a:solidFill>
                <a:ea typeface="Source Sans Pro" charset="0"/>
                <a:cs typeface="Source Sans Pro" charset="0"/>
              </a:rPr>
              <a:t>		1542534</a:t>
            </a:r>
          </a:p>
        </p:txBody>
      </p:sp>
    </p:spTree>
    <p:extLst>
      <p:ext uri="{BB962C8B-B14F-4D97-AF65-F5344CB8AC3E}">
        <p14:creationId xmlns:p14="http://schemas.microsoft.com/office/powerpoint/2010/main" val="2563385180"/>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6667">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66667">
                                          <p:cBhvr additive="base">
                                            <p:cTn id="7" dur="750" fill="hold"/>
                                            <p:tgtEl>
                                              <p:spTgt spid="20"/>
                                            </p:tgtEl>
                                            <p:attrNameLst>
                                              <p:attrName>ppt_x</p:attrName>
                                            </p:attrNameLst>
                                          </p:cBhvr>
                                          <p:tavLst>
                                            <p:tav tm="0">
                                              <p:val>
                                                <p:strVal val="0-#ppt_w/2"/>
                                              </p:val>
                                            </p:tav>
                                            <p:tav tm="100000">
                                              <p:val>
                                                <p:strVal val="#ppt_x"/>
                                              </p:val>
                                            </p:tav>
                                          </p:tavLst>
                                        </p:anim>
                                        <p:anim calcmode="lin" valueType="num" p14:bounceEnd="66667">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66667">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14:bounceEnd="66667">
                                          <p:cBhvr additive="base">
                                            <p:cTn id="11" dur="750" fill="hold"/>
                                            <p:tgtEl>
                                              <p:spTgt spid="17"/>
                                            </p:tgtEl>
                                            <p:attrNameLst>
                                              <p:attrName>ppt_x</p:attrName>
                                            </p:attrNameLst>
                                          </p:cBhvr>
                                          <p:tavLst>
                                            <p:tav tm="0">
                                              <p:val>
                                                <p:strVal val="0-#ppt_w/2"/>
                                              </p:val>
                                            </p:tav>
                                            <p:tav tm="100000">
                                              <p:val>
                                                <p:strVal val="#ppt_x"/>
                                              </p:val>
                                            </p:tav>
                                          </p:tavLst>
                                        </p:anim>
                                        <p:anim calcmode="lin" valueType="num" p14:bounceEnd="66667">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14:presetBounceEnd="60000">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14:bounceEnd="60000">
                                          <p:cBhvr additive="base">
                                            <p:cTn id="16" dur="1000" fill="hold"/>
                                            <p:tgtEl>
                                              <p:spTgt spid="9"/>
                                            </p:tgtEl>
                                            <p:attrNameLst>
                                              <p:attrName>ppt_x</p:attrName>
                                            </p:attrNameLst>
                                          </p:cBhvr>
                                          <p:tavLst>
                                            <p:tav tm="0">
                                              <p:val>
                                                <p:strVal val="1+#ppt_w/2"/>
                                              </p:val>
                                            </p:tav>
                                            <p:tav tm="100000">
                                              <p:val>
                                                <p:strVal val="#ppt_x"/>
                                              </p:val>
                                            </p:tav>
                                          </p:tavLst>
                                        </p:anim>
                                        <p:anim calcmode="lin" valueType="num" p14:bounceEnd="60000">
                                          <p:cBhvr additive="base">
                                            <p:cTn id="17" dur="10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14:bounceEnd="60000">
                                          <p:cBhvr additive="base">
                                            <p:cTn id="20" dur="10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1" dur="10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14:bounceEnd="60000">
                                          <p:cBhvr additive="base">
                                            <p:cTn id="24" dur="1000" fill="hold"/>
                                            <p:tgtEl>
                                              <p:spTgt spid="26"/>
                                            </p:tgtEl>
                                            <p:attrNameLst>
                                              <p:attrName>ppt_x</p:attrName>
                                            </p:attrNameLst>
                                          </p:cBhvr>
                                          <p:tavLst>
                                            <p:tav tm="0">
                                              <p:val>
                                                <p:strVal val="1+#ppt_w/2"/>
                                              </p:val>
                                            </p:tav>
                                            <p:tav tm="100000">
                                              <p:val>
                                                <p:strVal val="#ppt_x"/>
                                              </p:val>
                                            </p:tav>
                                          </p:tavLst>
                                        </p:anim>
                                        <p:anim calcmode="lin" valueType="num" p14:bounceEnd="60000">
                                          <p:cBhvr additive="base">
                                            <p:cTn id="25"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25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000" fill="hold"/>
                                            <p:tgtEl>
                                              <p:spTgt spid="14"/>
                                            </p:tgtEl>
                                            <p:attrNameLst>
                                              <p:attrName>ppt_x</p:attrName>
                                            </p:attrNameLst>
                                          </p:cBhvr>
                                          <p:tavLst>
                                            <p:tav tm="0">
                                              <p:val>
                                                <p:strVal val="1+#ppt_w/2"/>
                                              </p:val>
                                            </p:tav>
                                            <p:tav tm="100000">
                                              <p:val>
                                                <p:strVal val="#ppt_x"/>
                                              </p:val>
                                            </p:tav>
                                          </p:tavLst>
                                        </p:anim>
                                        <p:anim calcmode="lin" valueType="num">
                                          <p:cBhvr additive="base">
                                            <p:cTn id="21" dur="10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1000" fill="hold"/>
                                            <p:tgtEl>
                                              <p:spTgt spid="26"/>
                                            </p:tgtEl>
                                            <p:attrNameLst>
                                              <p:attrName>ppt_x</p:attrName>
                                            </p:attrNameLst>
                                          </p:cBhvr>
                                          <p:tavLst>
                                            <p:tav tm="0">
                                              <p:val>
                                                <p:strVal val="1+#ppt_w/2"/>
                                              </p:val>
                                            </p:tav>
                                            <p:tav tm="100000">
                                              <p:val>
                                                <p:strVal val="#ppt_x"/>
                                              </p:val>
                                            </p:tav>
                                          </p:tavLst>
                                        </p:anim>
                                        <p:anim calcmode="lin" valueType="num">
                                          <p:cBhvr additive="base">
                                            <p:cTn id="25"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64387" y="631396"/>
            <a:ext cx="3113797" cy="646331"/>
          </a:xfrm>
          <a:prstGeom prst="rect">
            <a:avLst/>
          </a:prstGeom>
          <a:noFill/>
        </p:spPr>
        <p:txBody>
          <a:bodyPr wrap="square" rtlCol="0">
            <a:spAutoFit/>
          </a:bodyPr>
          <a:lstStyle/>
          <a:p>
            <a:pPr algn="ctr"/>
            <a:r>
              <a:rPr lang="en-US" sz="3600" b="1" dirty="0">
                <a:latin typeface="Titillium" panose="00000500000000000000" pitchFamily="50" charset="0"/>
              </a:rPr>
              <a:t>Player </a:t>
            </a:r>
            <a:r>
              <a:rPr lang="en-US" sz="3600" b="1" dirty="0">
                <a:solidFill>
                  <a:schemeClr val="accent1"/>
                </a:solidFill>
                <a:latin typeface="Titillium" panose="00000500000000000000" pitchFamily="50" charset="0"/>
              </a:rPr>
              <a:t>View</a:t>
            </a:r>
            <a:endParaRPr lang="en-US" sz="3600" b="1" dirty="0">
              <a:latin typeface="Titillium" panose="00000500000000000000" pitchFamily="50" charset="0"/>
            </a:endParaRPr>
          </a:p>
        </p:txBody>
      </p:sp>
      <p:sp>
        <p:nvSpPr>
          <p:cNvPr id="51" name="Rettangolo 50">
            <a:extLst>
              <a:ext uri="{FF2B5EF4-FFF2-40B4-BE49-F238E27FC236}">
                <a16:creationId xmlns:a16="http://schemas.microsoft.com/office/drawing/2014/main" id="{5A8E70C0-48CB-9540-A2C3-4E4B148FABC1}"/>
              </a:ext>
            </a:extLst>
          </p:cNvPr>
          <p:cNvSpPr/>
          <p:nvPr/>
        </p:nvSpPr>
        <p:spPr>
          <a:xfrm>
            <a:off x="5223161" y="1715705"/>
            <a:ext cx="6664039" cy="589072"/>
          </a:xfrm>
          <a:prstGeom prst="rect">
            <a:avLst/>
          </a:prstGeom>
          <a:noFill/>
        </p:spPr>
        <p:txBody>
          <a:bodyPr wrap="square">
            <a:spAutoFit/>
          </a:bodyPr>
          <a:lstStyle/>
          <a:p>
            <a:pPr>
              <a:lnSpc>
                <a:spcPct val="150000"/>
              </a:lnSpc>
              <a:buSzPts val="1800"/>
            </a:pPr>
            <a:r>
              <a:rPr lang="en-US" sz="2400" dirty="0">
                <a:solidFill>
                  <a:schemeClr val="bg2">
                    <a:lumMod val="50000"/>
                  </a:schemeClr>
                </a:solidFill>
                <a:ea typeface="Raleway"/>
                <a:cs typeface="Raleway"/>
                <a:sym typeface="Raleway"/>
              </a:rPr>
              <a:t>Da </a:t>
            </a:r>
            <a:r>
              <a:rPr lang="en-US" sz="2400" dirty="0" err="1">
                <a:solidFill>
                  <a:schemeClr val="bg2">
                    <a:lumMod val="50000"/>
                  </a:schemeClr>
                </a:solidFill>
                <a:ea typeface="Raleway"/>
                <a:cs typeface="Raleway"/>
                <a:sym typeface="Raleway"/>
              </a:rPr>
              <a:t>Scrivere</a:t>
            </a:r>
            <a:endParaRPr lang="en-US" sz="2400" dirty="0">
              <a:solidFill>
                <a:schemeClr val="bg2">
                  <a:lumMod val="50000"/>
                </a:schemeClr>
              </a:solidFill>
              <a:ea typeface="Raleway"/>
              <a:cs typeface="Raleway"/>
              <a:sym typeface="Raleway"/>
            </a:endParaRPr>
          </a:p>
        </p:txBody>
      </p:sp>
      <p:pic>
        <p:nvPicPr>
          <p:cNvPr id="3" name="Immagine 2">
            <a:extLst>
              <a:ext uri="{FF2B5EF4-FFF2-40B4-BE49-F238E27FC236}">
                <a16:creationId xmlns:a16="http://schemas.microsoft.com/office/drawing/2014/main" id="{1547B106-B173-FD4E-99C2-CCFE907BEA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824" y="1052945"/>
            <a:ext cx="5695200" cy="5695200"/>
          </a:xfrm>
          <a:prstGeom prst="rect">
            <a:avLst/>
          </a:prstGeom>
        </p:spPr>
      </p:pic>
      <p:pic>
        <p:nvPicPr>
          <p:cNvPr id="5" name="Immagine 4">
            <a:extLst>
              <a:ext uri="{FF2B5EF4-FFF2-40B4-BE49-F238E27FC236}">
                <a16:creationId xmlns:a16="http://schemas.microsoft.com/office/drawing/2014/main" id="{94B78EE7-8761-8941-897D-EFC5A50CA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6" name="Rettangolo 5">
            <a:extLst>
              <a:ext uri="{FF2B5EF4-FFF2-40B4-BE49-F238E27FC236}">
                <a16:creationId xmlns:a16="http://schemas.microsoft.com/office/drawing/2014/main" id="{83803A97-C565-7043-B5D0-E98AAECE33B9}"/>
              </a:ext>
            </a:extLst>
          </p:cNvPr>
          <p:cNvSpPr/>
          <p:nvPr/>
        </p:nvSpPr>
        <p:spPr>
          <a:xfrm>
            <a:off x="811069" y="6488668"/>
            <a:ext cx="1556645" cy="369332"/>
          </a:xfrm>
          <a:prstGeom prst="rect">
            <a:avLst/>
          </a:prstGeom>
        </p:spPr>
        <p:txBody>
          <a:bodyPr wrap="none">
            <a:spAutoFit/>
          </a:bodyPr>
          <a:lstStyle/>
          <a:p>
            <a:r>
              <a:rPr lang="en-US" b="1" dirty="0">
                <a:latin typeface="Titillium" panose="00000500000000000000" pitchFamily="50" charset="0"/>
              </a:rPr>
              <a:t>Look and Feel.</a:t>
            </a:r>
            <a:endParaRPr lang="it-IT" dirty="0"/>
          </a:p>
        </p:txBody>
      </p:sp>
    </p:spTree>
    <p:extLst>
      <p:ext uri="{BB962C8B-B14F-4D97-AF65-F5344CB8AC3E}">
        <p14:creationId xmlns:p14="http://schemas.microsoft.com/office/powerpoint/2010/main" val="624533598"/>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64387" y="631396"/>
            <a:ext cx="3113797" cy="646331"/>
          </a:xfrm>
          <a:prstGeom prst="rect">
            <a:avLst/>
          </a:prstGeom>
          <a:noFill/>
        </p:spPr>
        <p:txBody>
          <a:bodyPr wrap="square" rtlCol="0">
            <a:spAutoFit/>
          </a:bodyPr>
          <a:lstStyle/>
          <a:p>
            <a:pPr algn="ctr"/>
            <a:r>
              <a:rPr lang="en-US" sz="3600" b="1" dirty="0">
                <a:latin typeface="Titillium" panose="00000500000000000000" pitchFamily="50" charset="0"/>
              </a:rPr>
              <a:t>Settings </a:t>
            </a:r>
            <a:r>
              <a:rPr lang="en-US" sz="3600" b="1" dirty="0">
                <a:solidFill>
                  <a:schemeClr val="accent1"/>
                </a:solidFill>
                <a:latin typeface="Titillium" panose="00000500000000000000" pitchFamily="50" charset="0"/>
              </a:rPr>
              <a:t>View</a:t>
            </a:r>
            <a:endParaRPr lang="en-US" sz="3600" b="1" dirty="0">
              <a:latin typeface="Titillium" panose="00000500000000000000" pitchFamily="50" charset="0"/>
            </a:endParaRPr>
          </a:p>
        </p:txBody>
      </p:sp>
      <p:sp>
        <p:nvSpPr>
          <p:cNvPr id="51" name="Rettangolo 50">
            <a:extLst>
              <a:ext uri="{FF2B5EF4-FFF2-40B4-BE49-F238E27FC236}">
                <a16:creationId xmlns:a16="http://schemas.microsoft.com/office/drawing/2014/main" id="{5A8E70C0-48CB-9540-A2C3-4E4B148FABC1}"/>
              </a:ext>
            </a:extLst>
          </p:cNvPr>
          <p:cNvSpPr/>
          <p:nvPr/>
        </p:nvSpPr>
        <p:spPr>
          <a:xfrm>
            <a:off x="5223161" y="1715705"/>
            <a:ext cx="6664039" cy="3913059"/>
          </a:xfrm>
          <a:prstGeom prst="rect">
            <a:avLst/>
          </a:prstGeom>
          <a:noFill/>
        </p:spPr>
        <p:txBody>
          <a:bodyPr wrap="square">
            <a:spAutoFit/>
          </a:bodyPr>
          <a:lstStyle/>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Verify what version are you using</a:t>
            </a: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See app information via Twitter or Website</a:t>
            </a: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Clear Data Cache</a:t>
            </a: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Share our application</a:t>
            </a: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Rate us on AppStore</a:t>
            </a: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Contact us via email</a:t>
            </a: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Logout</a:t>
            </a:r>
          </a:p>
        </p:txBody>
      </p:sp>
      <p:pic>
        <p:nvPicPr>
          <p:cNvPr id="3" name="Immagine 2">
            <a:extLst>
              <a:ext uri="{FF2B5EF4-FFF2-40B4-BE49-F238E27FC236}">
                <a16:creationId xmlns:a16="http://schemas.microsoft.com/office/drawing/2014/main" id="{1547B106-B173-FD4E-99C2-CCFE907BEA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824" y="1052945"/>
            <a:ext cx="5695200" cy="5695200"/>
          </a:xfrm>
          <a:prstGeom prst="rect">
            <a:avLst/>
          </a:prstGeom>
        </p:spPr>
      </p:pic>
      <p:pic>
        <p:nvPicPr>
          <p:cNvPr id="5" name="Immagine 4">
            <a:extLst>
              <a:ext uri="{FF2B5EF4-FFF2-40B4-BE49-F238E27FC236}">
                <a16:creationId xmlns:a16="http://schemas.microsoft.com/office/drawing/2014/main" id="{FEE586CD-3750-DF45-8EC8-A4129516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6" name="Rettangolo 5">
            <a:extLst>
              <a:ext uri="{FF2B5EF4-FFF2-40B4-BE49-F238E27FC236}">
                <a16:creationId xmlns:a16="http://schemas.microsoft.com/office/drawing/2014/main" id="{639DF3D7-D59B-5144-9E24-CC4AB9B7076D}"/>
              </a:ext>
            </a:extLst>
          </p:cNvPr>
          <p:cNvSpPr/>
          <p:nvPr/>
        </p:nvSpPr>
        <p:spPr>
          <a:xfrm>
            <a:off x="811069" y="6488668"/>
            <a:ext cx="1556645" cy="369332"/>
          </a:xfrm>
          <a:prstGeom prst="rect">
            <a:avLst/>
          </a:prstGeom>
        </p:spPr>
        <p:txBody>
          <a:bodyPr wrap="none">
            <a:spAutoFit/>
          </a:bodyPr>
          <a:lstStyle/>
          <a:p>
            <a:r>
              <a:rPr lang="en-US" b="1" dirty="0">
                <a:latin typeface="Titillium" panose="00000500000000000000" pitchFamily="50" charset="0"/>
              </a:rPr>
              <a:t>Look and Feel.</a:t>
            </a:r>
            <a:endParaRPr lang="it-IT" dirty="0"/>
          </a:p>
        </p:txBody>
      </p:sp>
    </p:spTree>
    <p:extLst>
      <p:ext uri="{BB962C8B-B14F-4D97-AF65-F5344CB8AC3E}">
        <p14:creationId xmlns:p14="http://schemas.microsoft.com/office/powerpoint/2010/main" val="1283340149"/>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photo-1422405153578-4bd676b19036.jpeg"/>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7802" b="7802"/>
          <a:stretch>
            <a:fillRect/>
          </a:stretch>
        </p:blipFill>
        <p:spPr/>
      </p:pic>
      <p:sp>
        <p:nvSpPr>
          <p:cNvPr id="50" name="Rectangle 49"/>
          <p:cNvSpPr>
            <a:spLocks noChangeAspect="1"/>
          </p:cNvSpPr>
          <p:nvPr/>
        </p:nvSpPr>
        <p:spPr>
          <a:xfrm>
            <a:off x="1588" y="0"/>
            <a:ext cx="12199965"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914217">
              <a:defRPr/>
            </a:pPr>
            <a:endParaRPr lang="en-US" sz="900" dirty="0">
              <a:latin typeface="Lato Light"/>
            </a:endParaRPr>
          </a:p>
        </p:txBody>
      </p:sp>
      <p:sp>
        <p:nvSpPr>
          <p:cNvPr id="58" name="Subtitle 21"/>
          <p:cNvSpPr txBox="1">
            <a:spLocks/>
          </p:cNvSpPr>
          <p:nvPr/>
        </p:nvSpPr>
        <p:spPr>
          <a:xfrm>
            <a:off x="1510262" y="5728734"/>
            <a:ext cx="1443608" cy="378593"/>
          </a:xfrm>
          <a:prstGeom prst="rect">
            <a:avLst/>
          </a:prstGeom>
        </p:spPr>
        <p:txBody>
          <a:bodyPr vert="horz" lIns="121893" tIns="60946" rIns="121893" bIns="60946"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100"/>
              </a:spcBef>
            </a:pPr>
            <a:r>
              <a:rPr lang="en-US" sz="1600" dirty="0">
                <a:solidFill>
                  <a:schemeClr val="accent2"/>
                </a:solidFill>
                <a:latin typeface="Lato Light"/>
                <a:cs typeface="Lato Light"/>
              </a:rPr>
              <a:t>Responsive Design.</a:t>
            </a:r>
          </a:p>
        </p:txBody>
      </p:sp>
      <p:sp>
        <p:nvSpPr>
          <p:cNvPr id="62" name="Freeform 1"/>
          <p:cNvSpPr>
            <a:spLocks noChangeArrowheads="1"/>
          </p:cNvSpPr>
          <p:nvPr/>
        </p:nvSpPr>
        <p:spPr bwMode="auto">
          <a:xfrm>
            <a:off x="1604788" y="1478519"/>
            <a:ext cx="1254804" cy="1835668"/>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63" name="Freeform 2"/>
          <p:cNvSpPr>
            <a:spLocks noChangeArrowheads="1"/>
          </p:cNvSpPr>
          <p:nvPr/>
        </p:nvSpPr>
        <p:spPr bwMode="auto">
          <a:xfrm>
            <a:off x="2116006" y="1942300"/>
            <a:ext cx="232371" cy="23027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64" name="Freeform 1"/>
          <p:cNvSpPr>
            <a:spLocks noChangeArrowheads="1"/>
          </p:cNvSpPr>
          <p:nvPr/>
        </p:nvSpPr>
        <p:spPr bwMode="auto">
          <a:xfrm>
            <a:off x="3122040" y="2345711"/>
            <a:ext cx="1254804" cy="1835668"/>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65" name="Freeform 2"/>
          <p:cNvSpPr>
            <a:spLocks noChangeArrowheads="1"/>
          </p:cNvSpPr>
          <p:nvPr/>
        </p:nvSpPr>
        <p:spPr bwMode="auto">
          <a:xfrm>
            <a:off x="3633259" y="2809493"/>
            <a:ext cx="232371" cy="23027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66" name="Freeform 1"/>
          <p:cNvSpPr>
            <a:spLocks noChangeArrowheads="1"/>
          </p:cNvSpPr>
          <p:nvPr/>
        </p:nvSpPr>
        <p:spPr bwMode="auto">
          <a:xfrm>
            <a:off x="4662107" y="1478519"/>
            <a:ext cx="1254804" cy="1835668"/>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68" name="Freeform 2"/>
          <p:cNvSpPr>
            <a:spLocks noChangeArrowheads="1"/>
          </p:cNvSpPr>
          <p:nvPr/>
        </p:nvSpPr>
        <p:spPr bwMode="auto">
          <a:xfrm>
            <a:off x="5173324" y="1942300"/>
            <a:ext cx="232371" cy="23027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69" name="Freeform 1"/>
          <p:cNvSpPr>
            <a:spLocks noChangeArrowheads="1"/>
          </p:cNvSpPr>
          <p:nvPr/>
        </p:nvSpPr>
        <p:spPr bwMode="auto">
          <a:xfrm>
            <a:off x="6202174" y="2345711"/>
            <a:ext cx="1254804" cy="1835668"/>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70" name="Freeform 2"/>
          <p:cNvSpPr>
            <a:spLocks noChangeArrowheads="1"/>
          </p:cNvSpPr>
          <p:nvPr/>
        </p:nvSpPr>
        <p:spPr bwMode="auto">
          <a:xfrm>
            <a:off x="6713393" y="2809493"/>
            <a:ext cx="232371" cy="23027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71" name="Freeform 1"/>
          <p:cNvSpPr>
            <a:spLocks noChangeArrowheads="1"/>
          </p:cNvSpPr>
          <p:nvPr/>
        </p:nvSpPr>
        <p:spPr bwMode="auto">
          <a:xfrm>
            <a:off x="7769782" y="1478519"/>
            <a:ext cx="1254804" cy="1835668"/>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72" name="Freeform 2"/>
          <p:cNvSpPr>
            <a:spLocks noChangeArrowheads="1"/>
          </p:cNvSpPr>
          <p:nvPr/>
        </p:nvSpPr>
        <p:spPr bwMode="auto">
          <a:xfrm>
            <a:off x="8281003" y="1942300"/>
            <a:ext cx="232371" cy="23027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73" name="Freeform 1"/>
          <p:cNvSpPr>
            <a:spLocks noChangeArrowheads="1"/>
          </p:cNvSpPr>
          <p:nvPr/>
        </p:nvSpPr>
        <p:spPr bwMode="auto">
          <a:xfrm>
            <a:off x="9340888" y="2293875"/>
            <a:ext cx="1254804" cy="1835668"/>
          </a:xfrm>
          <a:custGeom>
            <a:avLst/>
            <a:gdLst>
              <a:gd name="T0" fmla="*/ 2560 w 5121"/>
              <a:gd name="T1" fmla="*/ 940 h 7486"/>
              <a:gd name="T2" fmla="*/ 2560 w 5121"/>
              <a:gd name="T3" fmla="*/ 940 h 7486"/>
              <a:gd name="T4" fmla="*/ 3572 w 5121"/>
              <a:gd name="T5" fmla="*/ 1353 h 7486"/>
              <a:gd name="T6" fmla="*/ 3974 w 5121"/>
              <a:gd name="T7" fmla="*/ 2365 h 7486"/>
              <a:gd name="T8" fmla="*/ 3572 w 5121"/>
              <a:gd name="T9" fmla="*/ 3304 h 7486"/>
              <a:gd name="T10" fmla="*/ 2560 w 5121"/>
              <a:gd name="T11" fmla="*/ 4584 h 7486"/>
              <a:gd name="T12" fmla="*/ 1549 w 5121"/>
              <a:gd name="T13" fmla="*/ 3304 h 7486"/>
              <a:gd name="T14" fmla="*/ 1146 w 5121"/>
              <a:gd name="T15" fmla="*/ 2365 h 7486"/>
              <a:gd name="T16" fmla="*/ 1549 w 5121"/>
              <a:gd name="T17" fmla="*/ 1353 h 7486"/>
              <a:gd name="T18" fmla="*/ 2560 w 5121"/>
              <a:gd name="T19" fmla="*/ 940 h 7486"/>
              <a:gd name="T20" fmla="*/ 2560 w 5121"/>
              <a:gd name="T21" fmla="*/ 0 h 7486"/>
              <a:gd name="T22" fmla="*/ 2560 w 5121"/>
              <a:gd name="T23" fmla="*/ 0 h 7486"/>
              <a:gd name="T24" fmla="*/ 878 w 5121"/>
              <a:gd name="T25" fmla="*/ 672 h 7486"/>
              <a:gd name="T26" fmla="*/ 878 w 5121"/>
              <a:gd name="T27" fmla="*/ 3975 h 7486"/>
              <a:gd name="T28" fmla="*/ 2560 w 5121"/>
              <a:gd name="T29" fmla="*/ 7485 h 7486"/>
              <a:gd name="T30" fmla="*/ 4181 w 5121"/>
              <a:gd name="T31" fmla="*/ 3975 h 7486"/>
              <a:gd name="T32" fmla="*/ 4181 w 5121"/>
              <a:gd name="T33" fmla="*/ 672 h 7486"/>
              <a:gd name="T34" fmla="*/ 2560 w 5121"/>
              <a:gd name="T35" fmla="*/ 0 h 7486"/>
              <a:gd name="T36" fmla="*/ 2560 w 5121"/>
              <a:gd name="T37" fmla="*/ 940 h 7486"/>
              <a:gd name="T38" fmla="*/ 2560 w 5121"/>
              <a:gd name="T39" fmla="*/ 0 h 7486"/>
              <a:gd name="T40" fmla="*/ 2560 w 5121"/>
              <a:gd name="T41" fmla="*/ 0 h 7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21" h="7486">
                <a:moveTo>
                  <a:pt x="2560" y="940"/>
                </a:moveTo>
                <a:lnTo>
                  <a:pt x="2560" y="940"/>
                </a:lnTo>
                <a:cubicBezTo>
                  <a:pt x="2901" y="940"/>
                  <a:pt x="3304" y="1074"/>
                  <a:pt x="3572" y="1353"/>
                </a:cubicBezTo>
                <a:cubicBezTo>
                  <a:pt x="3778" y="1621"/>
                  <a:pt x="3974" y="1952"/>
                  <a:pt x="3974" y="2365"/>
                </a:cubicBezTo>
                <a:cubicBezTo>
                  <a:pt x="3974" y="2695"/>
                  <a:pt x="3778" y="3036"/>
                  <a:pt x="3572" y="3304"/>
                </a:cubicBezTo>
                <a:cubicBezTo>
                  <a:pt x="3499" y="3376"/>
                  <a:pt x="3035" y="3841"/>
                  <a:pt x="2560" y="4584"/>
                </a:cubicBezTo>
                <a:cubicBezTo>
                  <a:pt x="2086" y="3841"/>
                  <a:pt x="1611" y="3376"/>
                  <a:pt x="1549" y="3304"/>
                </a:cubicBezTo>
                <a:cubicBezTo>
                  <a:pt x="1280" y="3036"/>
                  <a:pt x="1146" y="2695"/>
                  <a:pt x="1146" y="2365"/>
                </a:cubicBezTo>
                <a:cubicBezTo>
                  <a:pt x="1146" y="1952"/>
                  <a:pt x="1280" y="1621"/>
                  <a:pt x="1549" y="1353"/>
                </a:cubicBezTo>
                <a:cubicBezTo>
                  <a:pt x="1817" y="1074"/>
                  <a:pt x="2158" y="940"/>
                  <a:pt x="2560" y="940"/>
                </a:cubicBezTo>
                <a:lnTo>
                  <a:pt x="2560" y="0"/>
                </a:lnTo>
                <a:lnTo>
                  <a:pt x="2560" y="0"/>
                </a:lnTo>
                <a:cubicBezTo>
                  <a:pt x="1951" y="0"/>
                  <a:pt x="1343" y="196"/>
                  <a:pt x="878" y="672"/>
                </a:cubicBezTo>
                <a:cubicBezTo>
                  <a:pt x="0" y="1621"/>
                  <a:pt x="0" y="3098"/>
                  <a:pt x="878" y="3975"/>
                </a:cubicBezTo>
                <a:cubicBezTo>
                  <a:pt x="878" y="3975"/>
                  <a:pt x="2560" y="5596"/>
                  <a:pt x="2560" y="7485"/>
                </a:cubicBezTo>
                <a:cubicBezTo>
                  <a:pt x="2560" y="5596"/>
                  <a:pt x="4181" y="3975"/>
                  <a:pt x="4181" y="3975"/>
                </a:cubicBezTo>
                <a:cubicBezTo>
                  <a:pt x="5120" y="3098"/>
                  <a:pt x="5120" y="1621"/>
                  <a:pt x="4181" y="672"/>
                </a:cubicBezTo>
                <a:cubicBezTo>
                  <a:pt x="3778" y="196"/>
                  <a:pt x="3169" y="0"/>
                  <a:pt x="2560" y="0"/>
                </a:cubicBezTo>
                <a:lnTo>
                  <a:pt x="2560" y="940"/>
                </a:lnTo>
                <a:close/>
                <a:moveTo>
                  <a:pt x="2560" y="0"/>
                </a:moveTo>
                <a:lnTo>
                  <a:pt x="2560" y="0"/>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74" name="Freeform 2"/>
          <p:cNvSpPr>
            <a:spLocks noChangeArrowheads="1"/>
          </p:cNvSpPr>
          <p:nvPr/>
        </p:nvSpPr>
        <p:spPr bwMode="auto">
          <a:xfrm>
            <a:off x="9852105" y="2757656"/>
            <a:ext cx="232371" cy="230270"/>
          </a:xfrm>
          <a:custGeom>
            <a:avLst/>
            <a:gdLst>
              <a:gd name="T0" fmla="*/ 949 w 950"/>
              <a:gd name="T1" fmla="*/ 476 h 941"/>
              <a:gd name="T2" fmla="*/ 949 w 950"/>
              <a:gd name="T3" fmla="*/ 476 h 941"/>
              <a:gd name="T4" fmla="*/ 474 w 950"/>
              <a:gd name="T5" fmla="*/ 940 h 941"/>
              <a:gd name="T6" fmla="*/ 0 w 950"/>
              <a:gd name="T7" fmla="*/ 476 h 941"/>
              <a:gd name="T8" fmla="*/ 474 w 950"/>
              <a:gd name="T9" fmla="*/ 0 h 941"/>
              <a:gd name="T10" fmla="*/ 949 w 950"/>
              <a:gd name="T11" fmla="*/ 476 h 941"/>
              <a:gd name="T12" fmla="*/ 949 w 950"/>
              <a:gd name="T13" fmla="*/ 476 h 941"/>
              <a:gd name="T14" fmla="*/ 949 w 950"/>
              <a:gd name="T15" fmla="*/ 476 h 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941">
                <a:moveTo>
                  <a:pt x="949" y="476"/>
                </a:moveTo>
                <a:lnTo>
                  <a:pt x="949" y="476"/>
                </a:lnTo>
                <a:cubicBezTo>
                  <a:pt x="949" y="672"/>
                  <a:pt x="743" y="940"/>
                  <a:pt x="474" y="940"/>
                </a:cubicBezTo>
                <a:cubicBezTo>
                  <a:pt x="206" y="940"/>
                  <a:pt x="0" y="672"/>
                  <a:pt x="0" y="476"/>
                </a:cubicBezTo>
                <a:cubicBezTo>
                  <a:pt x="0" y="197"/>
                  <a:pt x="206" y="0"/>
                  <a:pt x="474" y="0"/>
                </a:cubicBezTo>
                <a:cubicBezTo>
                  <a:pt x="743" y="0"/>
                  <a:pt x="949" y="197"/>
                  <a:pt x="949" y="476"/>
                </a:cubicBezTo>
                <a:close/>
                <a:moveTo>
                  <a:pt x="949" y="476"/>
                </a:moveTo>
                <a:lnTo>
                  <a:pt x="949" y="476"/>
                </a:lnTo>
                <a:close/>
              </a:path>
            </a:pathLst>
          </a:custGeom>
          <a:solidFill>
            <a:schemeClr val="bg1"/>
          </a:solidFill>
          <a:ln>
            <a:noFill/>
          </a:ln>
          <a:effectLst/>
        </p:spPr>
        <p:txBody>
          <a:bodyPr wrap="none" lIns="91422" tIns="45711" rIns="91422" bIns="45711" anchor="ctr"/>
          <a:lstStyle/>
          <a:p>
            <a:endParaRPr lang="en-US" sz="900" dirty="0">
              <a:solidFill>
                <a:schemeClr val="bg1"/>
              </a:solidFill>
            </a:endParaRPr>
          </a:p>
        </p:txBody>
      </p:sp>
      <p:sp>
        <p:nvSpPr>
          <p:cNvPr id="75" name="Freeform 3"/>
          <p:cNvSpPr>
            <a:spLocks noChangeArrowheads="1"/>
          </p:cNvSpPr>
          <p:nvPr/>
        </p:nvSpPr>
        <p:spPr bwMode="auto">
          <a:xfrm>
            <a:off x="1997098" y="5035008"/>
            <a:ext cx="480044" cy="661832"/>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bg1"/>
          </a:solidFill>
          <a:ln>
            <a:noFill/>
          </a:ln>
          <a:effectLst/>
        </p:spPr>
        <p:txBody>
          <a:bodyPr wrap="none" lIns="121893" tIns="60946" rIns="121893" bIns="60946" anchor="ctr"/>
          <a:lstStyle/>
          <a:p>
            <a:endParaRPr lang="en-US" sz="900" dirty="0">
              <a:solidFill>
                <a:schemeClr val="bg1"/>
              </a:solidFill>
            </a:endParaRPr>
          </a:p>
        </p:txBody>
      </p:sp>
      <p:sp>
        <p:nvSpPr>
          <p:cNvPr id="76" name="Freeform 3"/>
          <p:cNvSpPr>
            <a:spLocks noChangeArrowheads="1"/>
          </p:cNvSpPr>
          <p:nvPr/>
        </p:nvSpPr>
        <p:spPr bwMode="auto">
          <a:xfrm>
            <a:off x="3514355" y="5035008"/>
            <a:ext cx="480044" cy="661832"/>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bg1"/>
          </a:solidFill>
          <a:ln>
            <a:noFill/>
          </a:ln>
          <a:effectLst/>
        </p:spPr>
        <p:txBody>
          <a:bodyPr wrap="none" lIns="121893" tIns="60946" rIns="121893" bIns="60946" anchor="ctr"/>
          <a:lstStyle/>
          <a:p>
            <a:endParaRPr lang="en-US" sz="900" dirty="0">
              <a:solidFill>
                <a:schemeClr val="bg1"/>
              </a:solidFill>
            </a:endParaRPr>
          </a:p>
        </p:txBody>
      </p:sp>
      <p:sp>
        <p:nvSpPr>
          <p:cNvPr id="77" name="Freeform 3"/>
          <p:cNvSpPr>
            <a:spLocks noChangeArrowheads="1"/>
          </p:cNvSpPr>
          <p:nvPr/>
        </p:nvSpPr>
        <p:spPr bwMode="auto">
          <a:xfrm>
            <a:off x="5034801" y="5035008"/>
            <a:ext cx="480044" cy="661832"/>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bg1"/>
          </a:solidFill>
          <a:ln>
            <a:noFill/>
          </a:ln>
          <a:effectLst/>
        </p:spPr>
        <p:txBody>
          <a:bodyPr wrap="none" lIns="121893" tIns="60946" rIns="121893" bIns="60946" anchor="ctr"/>
          <a:lstStyle/>
          <a:p>
            <a:endParaRPr lang="en-US" sz="900" dirty="0">
              <a:solidFill>
                <a:schemeClr val="bg1"/>
              </a:solidFill>
            </a:endParaRPr>
          </a:p>
        </p:txBody>
      </p:sp>
      <p:sp>
        <p:nvSpPr>
          <p:cNvPr id="78" name="Freeform 3"/>
          <p:cNvSpPr>
            <a:spLocks noChangeArrowheads="1"/>
          </p:cNvSpPr>
          <p:nvPr/>
        </p:nvSpPr>
        <p:spPr bwMode="auto">
          <a:xfrm>
            <a:off x="8156754" y="5046419"/>
            <a:ext cx="480044" cy="661832"/>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bg1"/>
          </a:solidFill>
          <a:ln>
            <a:noFill/>
          </a:ln>
          <a:effectLst/>
        </p:spPr>
        <p:txBody>
          <a:bodyPr wrap="none" lIns="121893" tIns="60946" rIns="121893" bIns="60946" anchor="ctr"/>
          <a:lstStyle/>
          <a:p>
            <a:endParaRPr lang="en-US" sz="900" dirty="0">
              <a:solidFill>
                <a:schemeClr val="bg1"/>
              </a:solidFill>
            </a:endParaRPr>
          </a:p>
        </p:txBody>
      </p:sp>
      <p:sp>
        <p:nvSpPr>
          <p:cNvPr id="90" name="Oval 89"/>
          <p:cNvSpPr/>
          <p:nvPr/>
        </p:nvSpPr>
        <p:spPr>
          <a:xfrm>
            <a:off x="2173045" y="3310290"/>
            <a:ext cx="129382" cy="129415"/>
          </a:xfrm>
          <a:prstGeom prst="ellipse">
            <a:avLst/>
          </a:prstGeom>
          <a:solidFill>
            <a:schemeClr val="bg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93" name="Straight Connector 92"/>
          <p:cNvCxnSpPr/>
          <p:nvPr/>
        </p:nvCxnSpPr>
        <p:spPr>
          <a:xfrm flipV="1">
            <a:off x="2232066" y="3431770"/>
            <a:ext cx="0" cy="1603241"/>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5235908" y="3302351"/>
            <a:ext cx="129382" cy="129415"/>
          </a:xfrm>
          <a:prstGeom prst="ellipse">
            <a:avLst/>
          </a:prstGeom>
          <a:solidFill>
            <a:schemeClr val="bg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117" name="Straight Connector 116"/>
          <p:cNvCxnSpPr/>
          <p:nvPr/>
        </p:nvCxnSpPr>
        <p:spPr>
          <a:xfrm flipV="1">
            <a:off x="5284631" y="3423834"/>
            <a:ext cx="0" cy="1611177"/>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120" name="Oval 119"/>
          <p:cNvSpPr/>
          <p:nvPr/>
        </p:nvSpPr>
        <p:spPr>
          <a:xfrm>
            <a:off x="8337712" y="3294418"/>
            <a:ext cx="129382" cy="129415"/>
          </a:xfrm>
          <a:prstGeom prst="ellipse">
            <a:avLst/>
          </a:prstGeom>
          <a:solidFill>
            <a:schemeClr val="bg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127" name="Straight Connector 126"/>
          <p:cNvCxnSpPr/>
          <p:nvPr/>
        </p:nvCxnSpPr>
        <p:spPr>
          <a:xfrm flipV="1">
            <a:off x="8396734" y="3415897"/>
            <a:ext cx="0" cy="1619253"/>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3690618" y="4129198"/>
            <a:ext cx="129382" cy="129415"/>
          </a:xfrm>
          <a:prstGeom prst="ellipse">
            <a:avLst/>
          </a:prstGeom>
          <a:solidFill>
            <a:schemeClr val="bg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129" name="Straight Connector 128"/>
          <p:cNvCxnSpPr/>
          <p:nvPr/>
        </p:nvCxnSpPr>
        <p:spPr>
          <a:xfrm flipV="1">
            <a:off x="3749640" y="4250675"/>
            <a:ext cx="0" cy="795747"/>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6765207" y="4132673"/>
            <a:ext cx="129382" cy="129415"/>
          </a:xfrm>
          <a:prstGeom prst="ellipse">
            <a:avLst/>
          </a:prstGeom>
          <a:solidFill>
            <a:schemeClr val="bg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131" name="Straight Connector 130"/>
          <p:cNvCxnSpPr/>
          <p:nvPr/>
        </p:nvCxnSpPr>
        <p:spPr>
          <a:xfrm flipV="1">
            <a:off x="6824230" y="4254150"/>
            <a:ext cx="0" cy="780861"/>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a:off x="9900145" y="4137893"/>
            <a:ext cx="129382" cy="129415"/>
          </a:xfrm>
          <a:prstGeom prst="ellipse">
            <a:avLst/>
          </a:prstGeom>
          <a:solidFill>
            <a:schemeClr val="bg1"/>
          </a:solidFill>
          <a:ln>
            <a:solidFill>
              <a:srgbClr val="C5C5C5"/>
            </a:solidFill>
          </a:ln>
        </p:spPr>
        <p:style>
          <a:lnRef idx="2">
            <a:scrgbClr r="0" g="0" b="0"/>
          </a:lnRef>
          <a:fillRef idx="1">
            <a:scrgbClr r="0" g="0" b="0"/>
          </a:fillRef>
          <a:effectRef idx="0">
            <a:schemeClr val="accent4">
              <a:hueOff val="0"/>
              <a:satOff val="0"/>
              <a:lumOff val="0"/>
              <a:alphaOff val="0"/>
            </a:schemeClr>
          </a:effectRef>
          <a:fontRef idx="minor">
            <a:schemeClr val="lt1"/>
          </a:fontRef>
        </p:style>
      </p:sp>
      <p:cxnSp>
        <p:nvCxnSpPr>
          <p:cNvPr id="133" name="Straight Connector 132"/>
          <p:cNvCxnSpPr/>
          <p:nvPr/>
        </p:nvCxnSpPr>
        <p:spPr>
          <a:xfrm flipV="1">
            <a:off x="9959166" y="4259368"/>
            <a:ext cx="0" cy="775640"/>
          </a:xfrm>
          <a:prstGeom prst="line">
            <a:avLst/>
          </a:prstGeom>
          <a:solidFill>
            <a:schemeClr val="tx1">
              <a:lumMod val="65000"/>
              <a:lumOff val="35000"/>
            </a:schemeClr>
          </a:solidFill>
          <a:ln>
            <a:solidFill>
              <a:srgbClr val="C5C5C5"/>
            </a:solidFill>
            <a:prstDash val="sysDot"/>
          </a:ln>
        </p:spPr>
        <p:style>
          <a:lnRef idx="1">
            <a:schemeClr val="accent1"/>
          </a:lnRef>
          <a:fillRef idx="0">
            <a:schemeClr val="accent1"/>
          </a:fillRef>
          <a:effectRef idx="0">
            <a:schemeClr val="accent1"/>
          </a:effectRef>
          <a:fontRef idx="minor">
            <a:schemeClr val="tx1"/>
          </a:fontRef>
        </p:style>
      </p:cxnSp>
      <p:sp>
        <p:nvSpPr>
          <p:cNvPr id="134" name="Freeform 3"/>
          <p:cNvSpPr>
            <a:spLocks noChangeArrowheads="1"/>
          </p:cNvSpPr>
          <p:nvPr/>
        </p:nvSpPr>
        <p:spPr bwMode="auto">
          <a:xfrm>
            <a:off x="9718969" y="5035147"/>
            <a:ext cx="480044" cy="661832"/>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bg1"/>
          </a:solidFill>
          <a:ln>
            <a:noFill/>
          </a:ln>
          <a:effectLst/>
        </p:spPr>
        <p:txBody>
          <a:bodyPr wrap="none" lIns="121893" tIns="60946" rIns="121893" bIns="60946" anchor="ctr"/>
          <a:lstStyle/>
          <a:p>
            <a:endParaRPr lang="en-US" sz="900" dirty="0">
              <a:solidFill>
                <a:schemeClr val="bg1"/>
              </a:solidFill>
            </a:endParaRPr>
          </a:p>
        </p:txBody>
      </p:sp>
      <p:sp>
        <p:nvSpPr>
          <p:cNvPr id="135" name="Freeform 3"/>
          <p:cNvSpPr>
            <a:spLocks noChangeArrowheads="1"/>
          </p:cNvSpPr>
          <p:nvPr/>
        </p:nvSpPr>
        <p:spPr bwMode="auto">
          <a:xfrm>
            <a:off x="6582460" y="5035008"/>
            <a:ext cx="480044" cy="661832"/>
          </a:xfrm>
          <a:custGeom>
            <a:avLst/>
            <a:gdLst>
              <a:gd name="T0" fmla="*/ 2416 w 2644"/>
              <a:gd name="T1" fmla="*/ 0 h 3645"/>
              <a:gd name="T2" fmla="*/ 2416 w 2644"/>
              <a:gd name="T3" fmla="*/ 0 h 3645"/>
              <a:gd name="T4" fmla="*/ 238 w 2644"/>
              <a:gd name="T5" fmla="*/ 0 h 3645"/>
              <a:gd name="T6" fmla="*/ 0 w 2644"/>
              <a:gd name="T7" fmla="*/ 238 h 3645"/>
              <a:gd name="T8" fmla="*/ 0 w 2644"/>
              <a:gd name="T9" fmla="*/ 3407 h 3645"/>
              <a:gd name="T10" fmla="*/ 238 w 2644"/>
              <a:gd name="T11" fmla="*/ 3644 h 3645"/>
              <a:gd name="T12" fmla="*/ 2416 w 2644"/>
              <a:gd name="T13" fmla="*/ 3644 h 3645"/>
              <a:gd name="T14" fmla="*/ 2643 w 2644"/>
              <a:gd name="T15" fmla="*/ 3407 h 3645"/>
              <a:gd name="T16" fmla="*/ 2643 w 2644"/>
              <a:gd name="T17" fmla="*/ 238 h 3645"/>
              <a:gd name="T18" fmla="*/ 2416 w 2644"/>
              <a:gd name="T19" fmla="*/ 0 h 3645"/>
              <a:gd name="T20" fmla="*/ 1321 w 2644"/>
              <a:gd name="T21" fmla="*/ 3551 h 3645"/>
              <a:gd name="T22" fmla="*/ 1321 w 2644"/>
              <a:gd name="T23" fmla="*/ 3551 h 3645"/>
              <a:gd name="T24" fmla="*/ 1177 w 2644"/>
              <a:gd name="T25" fmla="*/ 3407 h 3645"/>
              <a:gd name="T26" fmla="*/ 1321 w 2644"/>
              <a:gd name="T27" fmla="*/ 3272 h 3645"/>
              <a:gd name="T28" fmla="*/ 1466 w 2644"/>
              <a:gd name="T29" fmla="*/ 3407 h 3645"/>
              <a:gd name="T30" fmla="*/ 1321 w 2644"/>
              <a:gd name="T31" fmla="*/ 3551 h 3645"/>
              <a:gd name="T32" fmla="*/ 2364 w 2644"/>
              <a:gd name="T33" fmla="*/ 3128 h 3645"/>
              <a:gd name="T34" fmla="*/ 2364 w 2644"/>
              <a:gd name="T35" fmla="*/ 3128 h 3645"/>
              <a:gd name="T36" fmla="*/ 238 w 2644"/>
              <a:gd name="T37" fmla="*/ 3128 h 3645"/>
              <a:gd name="T38" fmla="*/ 238 w 2644"/>
              <a:gd name="T39" fmla="*/ 289 h 3645"/>
              <a:gd name="T40" fmla="*/ 2364 w 2644"/>
              <a:gd name="T41" fmla="*/ 289 h 3645"/>
              <a:gd name="T42" fmla="*/ 2364 w 2644"/>
              <a:gd name="T43" fmla="*/ 3128 h 3645"/>
              <a:gd name="T44" fmla="*/ 2364 w 2644"/>
              <a:gd name="T45" fmla="*/ 3128 h 3645"/>
              <a:gd name="T46" fmla="*/ 2364 w 2644"/>
              <a:gd name="T47" fmla="*/ 3128 h 3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44" h="3645">
                <a:moveTo>
                  <a:pt x="2416" y="0"/>
                </a:moveTo>
                <a:lnTo>
                  <a:pt x="2416" y="0"/>
                </a:lnTo>
                <a:cubicBezTo>
                  <a:pt x="238" y="0"/>
                  <a:pt x="238" y="0"/>
                  <a:pt x="238" y="0"/>
                </a:cubicBezTo>
                <a:cubicBezTo>
                  <a:pt x="93" y="0"/>
                  <a:pt x="0" y="144"/>
                  <a:pt x="0" y="238"/>
                </a:cubicBezTo>
                <a:cubicBezTo>
                  <a:pt x="0" y="3407"/>
                  <a:pt x="0" y="3407"/>
                  <a:pt x="0" y="3407"/>
                </a:cubicBezTo>
                <a:cubicBezTo>
                  <a:pt x="0" y="3551"/>
                  <a:pt x="93" y="3644"/>
                  <a:pt x="238" y="3644"/>
                </a:cubicBezTo>
                <a:cubicBezTo>
                  <a:pt x="2416" y="3644"/>
                  <a:pt x="2416" y="3644"/>
                  <a:pt x="2416" y="3644"/>
                </a:cubicBezTo>
                <a:cubicBezTo>
                  <a:pt x="2508" y="3644"/>
                  <a:pt x="2643" y="3551"/>
                  <a:pt x="2643" y="3407"/>
                </a:cubicBezTo>
                <a:cubicBezTo>
                  <a:pt x="2643" y="238"/>
                  <a:pt x="2643" y="238"/>
                  <a:pt x="2643" y="238"/>
                </a:cubicBezTo>
                <a:cubicBezTo>
                  <a:pt x="2643" y="144"/>
                  <a:pt x="2508" y="0"/>
                  <a:pt x="2416" y="0"/>
                </a:cubicBezTo>
                <a:close/>
                <a:moveTo>
                  <a:pt x="1321" y="3551"/>
                </a:moveTo>
                <a:lnTo>
                  <a:pt x="1321" y="3551"/>
                </a:lnTo>
                <a:cubicBezTo>
                  <a:pt x="1229" y="3551"/>
                  <a:pt x="1177" y="3500"/>
                  <a:pt x="1177" y="3407"/>
                </a:cubicBezTo>
                <a:cubicBezTo>
                  <a:pt x="1177" y="3314"/>
                  <a:pt x="1229" y="3272"/>
                  <a:pt x="1321" y="3272"/>
                </a:cubicBezTo>
                <a:cubicBezTo>
                  <a:pt x="1373" y="3272"/>
                  <a:pt x="1466" y="3314"/>
                  <a:pt x="1466" y="3407"/>
                </a:cubicBezTo>
                <a:cubicBezTo>
                  <a:pt x="1466" y="3500"/>
                  <a:pt x="1373" y="3551"/>
                  <a:pt x="1321" y="3551"/>
                </a:cubicBezTo>
                <a:close/>
                <a:moveTo>
                  <a:pt x="2364" y="3128"/>
                </a:moveTo>
                <a:lnTo>
                  <a:pt x="2364" y="3128"/>
                </a:lnTo>
                <a:cubicBezTo>
                  <a:pt x="238" y="3128"/>
                  <a:pt x="238" y="3128"/>
                  <a:pt x="238" y="3128"/>
                </a:cubicBezTo>
                <a:cubicBezTo>
                  <a:pt x="238" y="289"/>
                  <a:pt x="238" y="289"/>
                  <a:pt x="238" y="289"/>
                </a:cubicBezTo>
                <a:cubicBezTo>
                  <a:pt x="2364" y="289"/>
                  <a:pt x="2364" y="289"/>
                  <a:pt x="2364" y="289"/>
                </a:cubicBezTo>
                <a:lnTo>
                  <a:pt x="2364" y="3128"/>
                </a:lnTo>
                <a:close/>
                <a:moveTo>
                  <a:pt x="2364" y="3128"/>
                </a:moveTo>
                <a:lnTo>
                  <a:pt x="2364" y="3128"/>
                </a:lnTo>
                <a:close/>
              </a:path>
            </a:pathLst>
          </a:custGeom>
          <a:solidFill>
            <a:schemeClr val="bg1"/>
          </a:solidFill>
          <a:ln>
            <a:noFill/>
          </a:ln>
          <a:effectLst/>
        </p:spPr>
        <p:txBody>
          <a:bodyPr wrap="none" lIns="121893" tIns="60946" rIns="121893" bIns="60946" anchor="ctr"/>
          <a:lstStyle/>
          <a:p>
            <a:endParaRPr lang="en-US" sz="900" dirty="0">
              <a:solidFill>
                <a:schemeClr val="bg1"/>
              </a:solidFill>
            </a:endParaRPr>
          </a:p>
        </p:txBody>
      </p:sp>
      <p:sp>
        <p:nvSpPr>
          <p:cNvPr id="136" name="Subtitle 21"/>
          <p:cNvSpPr txBox="1">
            <a:spLocks/>
          </p:cNvSpPr>
          <p:nvPr/>
        </p:nvSpPr>
        <p:spPr>
          <a:xfrm>
            <a:off x="3027836" y="5727306"/>
            <a:ext cx="1443608" cy="378593"/>
          </a:xfrm>
          <a:prstGeom prst="rect">
            <a:avLst/>
          </a:prstGeom>
        </p:spPr>
        <p:txBody>
          <a:bodyPr vert="horz" lIns="121893" tIns="60946" rIns="121893" bIns="60946"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100"/>
              </a:spcBef>
            </a:pPr>
            <a:r>
              <a:rPr lang="en-US" sz="1600" dirty="0">
                <a:solidFill>
                  <a:schemeClr val="accent2"/>
                </a:solidFill>
                <a:latin typeface="Lato Light"/>
                <a:cs typeface="Lato Light"/>
              </a:rPr>
              <a:t>Auth. </a:t>
            </a:r>
          </a:p>
          <a:p>
            <a:pPr algn="ctr">
              <a:spcBef>
                <a:spcPts val="100"/>
              </a:spcBef>
            </a:pPr>
            <a:r>
              <a:rPr lang="en-US" sz="1600" dirty="0">
                <a:solidFill>
                  <a:schemeClr val="accent2"/>
                </a:solidFill>
                <a:latin typeface="Lato Light"/>
                <a:cs typeface="Lato Light"/>
              </a:rPr>
              <a:t>Service.</a:t>
            </a:r>
          </a:p>
        </p:txBody>
      </p:sp>
      <p:sp>
        <p:nvSpPr>
          <p:cNvPr id="137" name="Subtitle 21"/>
          <p:cNvSpPr txBox="1">
            <a:spLocks/>
          </p:cNvSpPr>
          <p:nvPr/>
        </p:nvSpPr>
        <p:spPr>
          <a:xfrm>
            <a:off x="4554081" y="5734593"/>
            <a:ext cx="1443608" cy="378593"/>
          </a:xfrm>
          <a:prstGeom prst="rect">
            <a:avLst/>
          </a:prstGeom>
        </p:spPr>
        <p:txBody>
          <a:bodyPr vert="horz" lIns="121893" tIns="60946" rIns="121893" bIns="60946"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100"/>
              </a:spcBef>
            </a:pPr>
            <a:r>
              <a:rPr lang="en-US" sz="1600" dirty="0">
                <a:solidFill>
                  <a:schemeClr val="accent2"/>
                </a:solidFill>
                <a:latin typeface="Lato Light"/>
                <a:cs typeface="Lato Light"/>
              </a:rPr>
              <a:t>Multi</a:t>
            </a:r>
          </a:p>
          <a:p>
            <a:pPr algn="ctr">
              <a:spcBef>
                <a:spcPts val="100"/>
              </a:spcBef>
            </a:pPr>
            <a:r>
              <a:rPr lang="en-US" sz="1600" dirty="0">
                <a:solidFill>
                  <a:schemeClr val="accent2"/>
                </a:solidFill>
                <a:latin typeface="Lato Light"/>
                <a:cs typeface="Lato Light"/>
              </a:rPr>
              <a:t>Thread.</a:t>
            </a:r>
          </a:p>
        </p:txBody>
      </p:sp>
      <p:sp>
        <p:nvSpPr>
          <p:cNvPr id="138" name="Subtitle 21"/>
          <p:cNvSpPr txBox="1">
            <a:spLocks/>
          </p:cNvSpPr>
          <p:nvPr/>
        </p:nvSpPr>
        <p:spPr>
          <a:xfrm>
            <a:off x="6102350" y="5733656"/>
            <a:ext cx="1443608" cy="378593"/>
          </a:xfrm>
          <a:prstGeom prst="rect">
            <a:avLst/>
          </a:prstGeom>
        </p:spPr>
        <p:txBody>
          <a:bodyPr vert="horz" lIns="121893" tIns="60946" rIns="121893" bIns="60946"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100"/>
              </a:spcBef>
            </a:pPr>
            <a:r>
              <a:rPr lang="en-US" sz="1600" dirty="0">
                <a:solidFill>
                  <a:schemeClr val="accent2"/>
                </a:solidFill>
                <a:latin typeface="Lato Light"/>
                <a:cs typeface="Lato Light"/>
              </a:rPr>
              <a:t>External</a:t>
            </a:r>
          </a:p>
          <a:p>
            <a:pPr algn="ctr">
              <a:spcBef>
                <a:spcPts val="100"/>
              </a:spcBef>
            </a:pPr>
            <a:r>
              <a:rPr lang="en-US" sz="1600" dirty="0" err="1">
                <a:solidFill>
                  <a:schemeClr val="accent2"/>
                </a:solidFill>
                <a:latin typeface="Lato Light"/>
                <a:cs typeface="Lato Light"/>
              </a:rPr>
              <a:t>WebAPI</a:t>
            </a:r>
            <a:r>
              <a:rPr lang="en-US" sz="1600" dirty="0">
                <a:solidFill>
                  <a:schemeClr val="accent2"/>
                </a:solidFill>
                <a:latin typeface="Lato Light"/>
                <a:cs typeface="Lato Light"/>
              </a:rPr>
              <a:t>.</a:t>
            </a:r>
          </a:p>
        </p:txBody>
      </p:sp>
      <p:sp>
        <p:nvSpPr>
          <p:cNvPr id="139" name="Subtitle 21"/>
          <p:cNvSpPr txBox="1">
            <a:spLocks/>
          </p:cNvSpPr>
          <p:nvPr/>
        </p:nvSpPr>
        <p:spPr>
          <a:xfrm>
            <a:off x="7674930" y="5727306"/>
            <a:ext cx="1443608" cy="378593"/>
          </a:xfrm>
          <a:prstGeom prst="rect">
            <a:avLst/>
          </a:prstGeom>
        </p:spPr>
        <p:txBody>
          <a:bodyPr vert="horz" lIns="121893" tIns="60946" rIns="121893" bIns="60946"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100"/>
              </a:spcBef>
            </a:pPr>
            <a:r>
              <a:rPr lang="en-US" sz="1600" dirty="0">
                <a:solidFill>
                  <a:schemeClr val="accent2"/>
                </a:solidFill>
                <a:latin typeface="Lato Light"/>
                <a:cs typeface="Lato Light"/>
              </a:rPr>
              <a:t>Storage</a:t>
            </a:r>
          </a:p>
          <a:p>
            <a:pPr algn="ctr">
              <a:spcBef>
                <a:spcPts val="100"/>
              </a:spcBef>
            </a:pPr>
            <a:r>
              <a:rPr lang="en-US" sz="1600" dirty="0">
                <a:solidFill>
                  <a:schemeClr val="accent2"/>
                </a:solidFill>
                <a:latin typeface="Lato Light"/>
                <a:cs typeface="Lato Light"/>
              </a:rPr>
              <a:t>Service.</a:t>
            </a:r>
          </a:p>
        </p:txBody>
      </p:sp>
      <p:sp>
        <p:nvSpPr>
          <p:cNvPr id="140" name="Subtitle 21"/>
          <p:cNvSpPr txBox="1">
            <a:spLocks/>
          </p:cNvSpPr>
          <p:nvPr/>
        </p:nvSpPr>
        <p:spPr>
          <a:xfrm>
            <a:off x="9239312" y="5734593"/>
            <a:ext cx="1443608" cy="378593"/>
          </a:xfrm>
          <a:prstGeom prst="rect">
            <a:avLst/>
          </a:prstGeom>
        </p:spPr>
        <p:txBody>
          <a:bodyPr vert="horz" lIns="121893" tIns="60946" rIns="121893" bIns="60946" rtlCol="0">
            <a:noAutofit/>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100"/>
              </a:spcBef>
            </a:pPr>
            <a:r>
              <a:rPr lang="en-US" sz="1600" dirty="0">
                <a:solidFill>
                  <a:schemeClr val="accent2"/>
                </a:solidFill>
                <a:latin typeface="Lato Light"/>
                <a:cs typeface="Lato Light"/>
              </a:rPr>
              <a:t>Personal Backend.</a:t>
            </a:r>
          </a:p>
        </p:txBody>
      </p:sp>
      <p:grpSp>
        <p:nvGrpSpPr>
          <p:cNvPr id="86" name="Group 85"/>
          <p:cNvGrpSpPr/>
          <p:nvPr/>
        </p:nvGrpSpPr>
        <p:grpSpPr>
          <a:xfrm>
            <a:off x="3192499" y="241509"/>
            <a:ext cx="5827593" cy="1039544"/>
            <a:chOff x="6361236" y="483017"/>
            <a:chExt cx="11655185" cy="2079087"/>
          </a:xfrm>
        </p:grpSpPr>
        <p:sp>
          <p:nvSpPr>
            <p:cNvPr id="87" name="TextBox 86"/>
            <p:cNvSpPr txBox="1"/>
            <p:nvPr/>
          </p:nvSpPr>
          <p:spPr>
            <a:xfrm>
              <a:off x="8801656" y="483017"/>
              <a:ext cx="6733217" cy="1446533"/>
            </a:xfrm>
            <a:prstGeom prst="rect">
              <a:avLst/>
            </a:prstGeom>
            <a:noFill/>
          </p:spPr>
          <p:txBody>
            <a:bodyPr wrap="none" lIns="45711" tIns="22856" rIns="45711" bIns="22856" rtlCol="0">
              <a:spAutoFit/>
            </a:bodyPr>
            <a:lstStyle/>
            <a:p>
              <a:pPr algn="ctr"/>
              <a:r>
                <a:rPr lang="en-US" sz="4400" b="1" dirty="0">
                  <a:solidFill>
                    <a:schemeClr val="accent2"/>
                  </a:solidFill>
                  <a:latin typeface="Titillium" panose="00000500000000000000" pitchFamily="50" charset="0"/>
                </a:rPr>
                <a:t>Requirements</a:t>
              </a:r>
              <a:endParaRPr lang="id-ID" sz="4400" b="1" dirty="0">
                <a:solidFill>
                  <a:schemeClr val="accent2"/>
                </a:solidFill>
                <a:latin typeface="Lato Regular"/>
                <a:cs typeface="Lato Regular"/>
              </a:endParaRPr>
            </a:p>
          </p:txBody>
        </p:sp>
        <p:sp>
          <p:nvSpPr>
            <p:cNvPr id="88" name="Rectangle 87"/>
            <p:cNvSpPr/>
            <p:nvPr/>
          </p:nvSpPr>
          <p:spPr>
            <a:xfrm>
              <a:off x="11412311" y="2470667"/>
              <a:ext cx="1553038" cy="91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Open Sans Light"/>
              </a:endParaRPr>
            </a:p>
          </p:txBody>
        </p:sp>
        <p:sp>
          <p:nvSpPr>
            <p:cNvPr id="89" name="Subtitle 2"/>
            <p:cNvSpPr txBox="1">
              <a:spLocks/>
            </p:cNvSpPr>
            <p:nvPr/>
          </p:nvSpPr>
          <p:spPr>
            <a:xfrm>
              <a:off x="6361236" y="1634834"/>
              <a:ext cx="11655185" cy="839116"/>
            </a:xfrm>
            <a:prstGeom prst="rect">
              <a:avLst/>
            </a:prstGeom>
          </p:spPr>
          <p:txBody>
            <a:bodyPr vert="horz" lIns="108745" tIns="54373" rIns="108745" bIns="54373"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550" dirty="0">
                  <a:solidFill>
                    <a:schemeClr val="bg1"/>
                  </a:solidFill>
                  <a:latin typeface="Lato Light"/>
                  <a:cs typeface="Lato Light"/>
                </a:rPr>
                <a:t>What we </a:t>
              </a:r>
              <a:r>
                <a:rPr lang="en-US" sz="1550" dirty="0">
                  <a:solidFill>
                    <a:schemeClr val="accent1"/>
                  </a:solidFill>
                  <a:latin typeface="Lato Light"/>
                  <a:cs typeface="Lato Light"/>
                </a:rPr>
                <a:t>achieved</a:t>
              </a:r>
            </a:p>
          </p:txBody>
        </p:sp>
      </p:grpSp>
      <p:pic>
        <p:nvPicPr>
          <p:cNvPr id="52" name="Immagine 51">
            <a:extLst>
              <a:ext uri="{FF2B5EF4-FFF2-40B4-BE49-F238E27FC236}">
                <a16:creationId xmlns:a16="http://schemas.microsoft.com/office/drawing/2014/main" id="{ED0C6303-F8D7-984A-9858-D825FEA40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53" name="Rettangolo 52">
            <a:extLst>
              <a:ext uri="{FF2B5EF4-FFF2-40B4-BE49-F238E27FC236}">
                <a16:creationId xmlns:a16="http://schemas.microsoft.com/office/drawing/2014/main" id="{807CCCDE-F468-2D46-9E1D-49AFAB7AE934}"/>
              </a:ext>
            </a:extLst>
          </p:cNvPr>
          <p:cNvSpPr/>
          <p:nvPr/>
        </p:nvSpPr>
        <p:spPr>
          <a:xfrm>
            <a:off x="811069" y="6488668"/>
            <a:ext cx="1284326" cy="369332"/>
          </a:xfrm>
          <a:prstGeom prst="rect">
            <a:avLst/>
          </a:prstGeom>
        </p:spPr>
        <p:txBody>
          <a:bodyPr wrap="none">
            <a:spAutoFit/>
          </a:bodyPr>
          <a:lstStyle/>
          <a:p>
            <a:r>
              <a:rPr lang="en-US" b="1" dirty="0">
                <a:solidFill>
                  <a:schemeClr val="accent1"/>
                </a:solidFill>
                <a:latin typeface="Titillium" panose="00000500000000000000" pitchFamily="50" charset="0"/>
              </a:rPr>
              <a:t>Conclusion.</a:t>
            </a:r>
            <a:endParaRPr lang="it-IT" dirty="0">
              <a:solidFill>
                <a:schemeClr val="accent1"/>
              </a:solidFill>
            </a:endParaRPr>
          </a:p>
        </p:txBody>
      </p:sp>
    </p:spTree>
    <p:extLst>
      <p:ext uri="{BB962C8B-B14F-4D97-AF65-F5344CB8AC3E}">
        <p14:creationId xmlns:p14="http://schemas.microsoft.com/office/powerpoint/2010/main" val="6990272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Segnaposto immagine 31">
            <a:extLst>
              <a:ext uri="{FF2B5EF4-FFF2-40B4-BE49-F238E27FC236}">
                <a16:creationId xmlns:a16="http://schemas.microsoft.com/office/drawing/2014/main" id="{BA5B6122-FDB9-5345-AE0A-F1F266513F2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754" r="7754"/>
          <a:stretch>
            <a:fillRect/>
          </a:stretch>
        </p:blipFill>
        <p:spPr/>
      </p:pic>
      <p:grpSp>
        <p:nvGrpSpPr>
          <p:cNvPr id="4" name="Group 3"/>
          <p:cNvGrpSpPr/>
          <p:nvPr/>
        </p:nvGrpSpPr>
        <p:grpSpPr>
          <a:xfrm rot="2700000">
            <a:off x="7003409" y="1166864"/>
            <a:ext cx="457200" cy="457200"/>
            <a:chOff x="2358572" y="1016001"/>
            <a:chExt cx="856342" cy="856342"/>
          </a:xfrm>
          <a:effectLst/>
        </p:grpSpPr>
        <p:cxnSp>
          <p:nvCxnSpPr>
            <p:cNvPr id="5" name="Straight Connector 4"/>
            <p:cNvCxnSpPr/>
            <p:nvPr/>
          </p:nvCxnSpPr>
          <p:spPr>
            <a:xfrm flipH="1">
              <a:off x="2786743" y="1016001"/>
              <a:ext cx="0" cy="856342"/>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a:off x="2786743" y="986972"/>
              <a:ext cx="0" cy="856342"/>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rot="2700000">
            <a:off x="9777023" y="4741667"/>
            <a:ext cx="1280160" cy="1280160"/>
            <a:chOff x="2358572" y="1016001"/>
            <a:chExt cx="856342" cy="856342"/>
          </a:xfrm>
          <a:effectLst/>
        </p:grpSpPr>
        <p:cxnSp>
          <p:nvCxnSpPr>
            <p:cNvPr id="8" name="Straight Connector 7"/>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403336" y="3019476"/>
            <a:ext cx="4223657" cy="646331"/>
          </a:xfrm>
          <a:prstGeom prst="rect">
            <a:avLst/>
          </a:prstGeom>
          <a:noFill/>
        </p:spPr>
        <p:txBody>
          <a:bodyPr wrap="square" rtlCol="0">
            <a:spAutoFit/>
          </a:bodyPr>
          <a:lstStyle/>
          <a:p>
            <a:pPr algn="ctr"/>
            <a:r>
              <a:rPr lang="en-US" sz="3600" b="1" dirty="0">
                <a:latin typeface="Titillium" panose="00000500000000000000" pitchFamily="50" charset="0"/>
              </a:rPr>
              <a:t>Future Works.</a:t>
            </a:r>
          </a:p>
        </p:txBody>
      </p:sp>
      <p:sp>
        <p:nvSpPr>
          <p:cNvPr id="11" name="TextBox 10"/>
          <p:cNvSpPr txBox="1"/>
          <p:nvPr/>
        </p:nvSpPr>
        <p:spPr>
          <a:xfrm>
            <a:off x="1596765" y="3745457"/>
            <a:ext cx="3728556" cy="2583912"/>
          </a:xfrm>
          <a:prstGeom prst="rect">
            <a:avLst/>
          </a:prstGeom>
          <a:noFill/>
        </p:spPr>
        <p:txBody>
          <a:bodyPr wrap="square" rtlCol="0">
            <a:spAutoFit/>
          </a:bodyPr>
          <a:lstStyle/>
          <a:p>
            <a:pPr algn="ctr">
              <a:lnSpc>
                <a:spcPct val="130000"/>
              </a:lnSpc>
            </a:pPr>
            <a:r>
              <a:rPr lang="en-US" dirty="0">
                <a:solidFill>
                  <a:schemeClr val="tx1">
                    <a:alpha val="60000"/>
                  </a:schemeClr>
                </a:solidFill>
                <a:ea typeface="Source Sans Pro" charset="0"/>
                <a:cs typeface="Source Sans Pro" charset="0"/>
              </a:rPr>
              <a:t>A possible extension of the application is to support dynamic playlists and self-created suggestions based on the musical preferences of the individual user through the use of the data saved on the Firebase Realtime Database.</a:t>
            </a:r>
          </a:p>
        </p:txBody>
      </p:sp>
      <p:grpSp>
        <p:nvGrpSpPr>
          <p:cNvPr id="12" name="Group 11"/>
          <p:cNvGrpSpPr/>
          <p:nvPr/>
        </p:nvGrpSpPr>
        <p:grpSpPr>
          <a:xfrm>
            <a:off x="1844930" y="2497394"/>
            <a:ext cx="3232227" cy="307777"/>
            <a:chOff x="4472113" y="319593"/>
            <a:chExt cx="3232227" cy="307777"/>
          </a:xfrm>
        </p:grpSpPr>
        <p:sp>
          <p:nvSpPr>
            <p:cNvPr id="13" name="TextBox 12"/>
            <p:cNvSpPr txBox="1"/>
            <p:nvPr userDrawn="1"/>
          </p:nvSpPr>
          <p:spPr>
            <a:xfrm>
              <a:off x="5374729" y="360666"/>
              <a:ext cx="1426994" cy="253916"/>
            </a:xfrm>
            <a:prstGeom prst="rect">
              <a:avLst/>
            </a:prstGeom>
            <a:noFill/>
          </p:spPr>
          <p:txBody>
            <a:bodyPr wrap="none" rtlCol="0">
              <a:spAutoFit/>
            </a:bodyPr>
            <a:lstStyle/>
            <a:p>
              <a:pPr algn="ctr"/>
              <a:r>
                <a:rPr lang="en-US" sz="1050" spc="400" dirty="0">
                  <a:solidFill>
                    <a:schemeClr val="tx1"/>
                  </a:solidFill>
                  <a:latin typeface="+mj-lt"/>
                </a:rPr>
                <a:t>WHAT NEXT?</a:t>
              </a:r>
            </a:p>
          </p:txBody>
        </p:sp>
        <p:sp>
          <p:nvSpPr>
            <p:cNvPr id="14" name="TextBox 13"/>
            <p:cNvSpPr txBox="1"/>
            <p:nvPr userDrawn="1"/>
          </p:nvSpPr>
          <p:spPr>
            <a:xfrm>
              <a:off x="4472113" y="319593"/>
              <a:ext cx="425116" cy="307777"/>
            </a:xfrm>
            <a:prstGeom prst="rect">
              <a:avLst/>
            </a:prstGeom>
            <a:noFill/>
          </p:spPr>
          <p:txBody>
            <a:bodyPr wrap="none" rtlCol="0">
              <a:spAutoFit/>
            </a:bodyPr>
            <a:lstStyle/>
            <a:p>
              <a:pPr algn="ctr"/>
              <a:r>
                <a:rPr lang="en-US" sz="1400" spc="400" dirty="0">
                  <a:solidFill>
                    <a:schemeClr val="tx1"/>
                  </a:solidFill>
                  <a:latin typeface="+mj-lt"/>
                </a:rPr>
                <a:t>-[</a:t>
              </a:r>
            </a:p>
          </p:txBody>
        </p:sp>
        <p:sp>
          <p:nvSpPr>
            <p:cNvPr id="15" name="TextBox 14"/>
            <p:cNvSpPr txBox="1"/>
            <p:nvPr userDrawn="1"/>
          </p:nvSpPr>
          <p:spPr>
            <a:xfrm>
              <a:off x="7279224" y="319593"/>
              <a:ext cx="425116" cy="307777"/>
            </a:xfrm>
            <a:prstGeom prst="rect">
              <a:avLst/>
            </a:prstGeom>
            <a:noFill/>
          </p:spPr>
          <p:txBody>
            <a:bodyPr wrap="none" rtlCol="0">
              <a:spAutoFit/>
            </a:bodyPr>
            <a:lstStyle/>
            <a:p>
              <a:pPr algn="ctr"/>
              <a:r>
                <a:rPr lang="en-US" sz="1400" spc="400" dirty="0">
                  <a:solidFill>
                    <a:schemeClr val="tx1"/>
                  </a:solidFill>
                  <a:latin typeface="+mj-lt"/>
                </a:rPr>
                <a:t>]-</a:t>
              </a:r>
            </a:p>
          </p:txBody>
        </p:sp>
      </p:grpSp>
      <p:grpSp>
        <p:nvGrpSpPr>
          <p:cNvPr id="16" name="Group 15"/>
          <p:cNvGrpSpPr/>
          <p:nvPr/>
        </p:nvGrpSpPr>
        <p:grpSpPr>
          <a:xfrm rot="2700000">
            <a:off x="-605451" y="620971"/>
            <a:ext cx="1554480" cy="1554480"/>
            <a:chOff x="2358572" y="1016001"/>
            <a:chExt cx="856342" cy="856342"/>
          </a:xfrm>
          <a:effectLst/>
        </p:grpSpPr>
        <p:cxnSp>
          <p:nvCxnSpPr>
            <p:cNvPr id="17" name="Straight Connector 16"/>
            <p:cNvCxnSpPr/>
            <p:nvPr/>
          </p:nvCxnSpPr>
          <p:spPr>
            <a:xfrm flipH="1">
              <a:off x="2786743" y="1016001"/>
              <a:ext cx="0" cy="856342"/>
            </a:xfrm>
            <a:prstGeom prst="line">
              <a:avLst/>
            </a:prstGeom>
            <a:ln w="19050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a:off x="2786743" y="986972"/>
              <a:ext cx="0" cy="856342"/>
            </a:xfrm>
            <a:prstGeom prst="line">
              <a:avLst/>
            </a:prstGeom>
            <a:ln w="19050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1202006" y="867523"/>
            <a:ext cx="2743200" cy="2743200"/>
            <a:chOff x="2358572" y="1016001"/>
            <a:chExt cx="856342" cy="856342"/>
          </a:xfrm>
          <a:effectLst/>
        </p:grpSpPr>
        <p:cxnSp>
          <p:nvCxnSpPr>
            <p:cNvPr id="20" name="Straight Connector 19"/>
            <p:cNvCxnSpPr/>
            <p:nvPr/>
          </p:nvCxnSpPr>
          <p:spPr>
            <a:xfrm flipH="1">
              <a:off x="2786743" y="1016001"/>
              <a:ext cx="0" cy="856342"/>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2700000">
            <a:off x="547642" y="2502101"/>
            <a:ext cx="640080" cy="640080"/>
            <a:chOff x="2358572" y="1016001"/>
            <a:chExt cx="856342" cy="856342"/>
          </a:xfrm>
          <a:effectLst/>
        </p:grpSpPr>
        <p:cxnSp>
          <p:nvCxnSpPr>
            <p:cNvPr id="23" name="Straight Connector 22"/>
            <p:cNvCxnSpPr/>
            <p:nvPr/>
          </p:nvCxnSpPr>
          <p:spPr>
            <a:xfrm flipH="1">
              <a:off x="2786743" y="1016001"/>
              <a:ext cx="0" cy="856342"/>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1598128" y="776618"/>
            <a:ext cx="914400" cy="914400"/>
            <a:chOff x="2358572" y="1016001"/>
            <a:chExt cx="856342" cy="856342"/>
          </a:xfrm>
          <a:effectLst/>
        </p:grpSpPr>
        <p:cxnSp>
          <p:nvCxnSpPr>
            <p:cNvPr id="26" name="Straight Connector 25"/>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5" name="Immagine 34">
            <a:extLst>
              <a:ext uri="{FF2B5EF4-FFF2-40B4-BE49-F238E27FC236}">
                <a16:creationId xmlns:a16="http://schemas.microsoft.com/office/drawing/2014/main" id="{F1B4431F-D6FD-9845-9D25-8B1F3A39D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36" name="Rettangolo 35">
            <a:extLst>
              <a:ext uri="{FF2B5EF4-FFF2-40B4-BE49-F238E27FC236}">
                <a16:creationId xmlns:a16="http://schemas.microsoft.com/office/drawing/2014/main" id="{5FAD7D60-61C4-5742-92B6-80ABF0FC7DCA}"/>
              </a:ext>
            </a:extLst>
          </p:cNvPr>
          <p:cNvSpPr/>
          <p:nvPr/>
        </p:nvSpPr>
        <p:spPr>
          <a:xfrm>
            <a:off x="811069" y="6488668"/>
            <a:ext cx="1442639" cy="369332"/>
          </a:xfrm>
          <a:prstGeom prst="rect">
            <a:avLst/>
          </a:prstGeom>
        </p:spPr>
        <p:txBody>
          <a:bodyPr wrap="none">
            <a:spAutoFit/>
          </a:bodyPr>
          <a:lstStyle/>
          <a:p>
            <a:r>
              <a:rPr lang="en-US" b="1" dirty="0">
                <a:latin typeface="Titillium" panose="00000500000000000000" pitchFamily="50" charset="0"/>
              </a:rPr>
              <a:t>Future Work.</a:t>
            </a:r>
            <a:endParaRPr lang="it-IT" dirty="0"/>
          </a:p>
        </p:txBody>
      </p:sp>
    </p:spTree>
    <p:extLst>
      <p:ext uri="{BB962C8B-B14F-4D97-AF65-F5344CB8AC3E}">
        <p14:creationId xmlns:p14="http://schemas.microsoft.com/office/powerpoint/2010/main" val="25346824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rot="2700000">
            <a:off x="66695" y="50657"/>
            <a:ext cx="2743200" cy="2743200"/>
            <a:chOff x="2358572" y="1016001"/>
            <a:chExt cx="856342" cy="856342"/>
          </a:xfrm>
          <a:effectLst>
            <a:glow rad="152400">
              <a:schemeClr val="tx1">
                <a:alpha val="10000"/>
              </a:schemeClr>
            </a:glow>
          </a:effectLst>
        </p:grpSpPr>
        <p:cxnSp>
          <p:nvCxnSpPr>
            <p:cNvPr id="53" name="Straight Connector 52"/>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1" y="-1"/>
            <a:ext cx="12191999" cy="6857999"/>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3029574" y="973954"/>
            <a:ext cx="6132848" cy="973830"/>
            <a:chOff x="3569959" y="811072"/>
            <a:chExt cx="6132848" cy="973830"/>
          </a:xfrm>
        </p:grpSpPr>
        <p:sp>
          <p:nvSpPr>
            <p:cNvPr id="33" name="TextBox 32"/>
            <p:cNvSpPr txBox="1"/>
            <p:nvPr/>
          </p:nvSpPr>
          <p:spPr>
            <a:xfrm>
              <a:off x="3569959" y="1138571"/>
              <a:ext cx="6132848" cy="646331"/>
            </a:xfrm>
            <a:prstGeom prst="rect">
              <a:avLst/>
            </a:prstGeom>
            <a:noFill/>
          </p:spPr>
          <p:txBody>
            <a:bodyPr wrap="square" rtlCol="0">
              <a:spAutoFit/>
            </a:bodyPr>
            <a:lstStyle/>
            <a:p>
              <a:pPr algn="ctr"/>
              <a:r>
                <a:rPr lang="en-US" sz="3600" b="1" dirty="0">
                  <a:solidFill>
                    <a:schemeClr val="bg1"/>
                  </a:solidFill>
                  <a:latin typeface="Titillium" panose="00000500000000000000" pitchFamily="50" charset="0"/>
                </a:rPr>
                <a:t>Thank You</a:t>
              </a:r>
            </a:p>
          </p:txBody>
        </p:sp>
        <p:grpSp>
          <p:nvGrpSpPr>
            <p:cNvPr id="34" name="Group 33"/>
            <p:cNvGrpSpPr/>
            <p:nvPr/>
          </p:nvGrpSpPr>
          <p:grpSpPr>
            <a:xfrm>
              <a:off x="5020269" y="811072"/>
              <a:ext cx="3232227" cy="307777"/>
              <a:chOff x="4472113" y="319593"/>
              <a:chExt cx="3232227" cy="307777"/>
            </a:xfrm>
          </p:grpSpPr>
          <p:sp>
            <p:nvSpPr>
              <p:cNvPr id="35" name="TextBox 34"/>
              <p:cNvSpPr txBox="1"/>
              <p:nvPr/>
            </p:nvSpPr>
            <p:spPr>
              <a:xfrm>
                <a:off x="5035701" y="360666"/>
                <a:ext cx="2105063" cy="253916"/>
              </a:xfrm>
              <a:prstGeom prst="rect">
                <a:avLst/>
              </a:prstGeom>
              <a:noFill/>
            </p:spPr>
            <p:txBody>
              <a:bodyPr wrap="none" rtlCol="0">
                <a:spAutoFit/>
              </a:bodyPr>
              <a:lstStyle/>
              <a:p>
                <a:pPr algn="ctr"/>
                <a:r>
                  <a:rPr lang="en-US" sz="1050" spc="400" dirty="0">
                    <a:solidFill>
                      <a:schemeClr val="bg1"/>
                    </a:solidFill>
                    <a:latin typeface="+mj-lt"/>
                  </a:rPr>
                  <a:t>For your attention</a:t>
                </a:r>
              </a:p>
            </p:txBody>
          </p:sp>
          <p:sp>
            <p:nvSpPr>
              <p:cNvPr id="36" name="TextBox 35"/>
              <p:cNvSpPr txBox="1"/>
              <p:nvPr/>
            </p:nvSpPr>
            <p:spPr>
              <a:xfrm>
                <a:off x="4472113" y="319593"/>
                <a:ext cx="425116" cy="307777"/>
              </a:xfrm>
              <a:prstGeom prst="rect">
                <a:avLst/>
              </a:prstGeom>
              <a:noFill/>
            </p:spPr>
            <p:txBody>
              <a:bodyPr wrap="none" rtlCol="0">
                <a:spAutoFit/>
              </a:bodyPr>
              <a:lstStyle/>
              <a:p>
                <a:pPr algn="ctr"/>
                <a:r>
                  <a:rPr lang="en-US" sz="1400" spc="400" dirty="0">
                    <a:solidFill>
                      <a:schemeClr val="bg1"/>
                    </a:solidFill>
                    <a:latin typeface="+mj-lt"/>
                  </a:rPr>
                  <a:t>-[</a:t>
                </a:r>
              </a:p>
            </p:txBody>
          </p:sp>
          <p:sp>
            <p:nvSpPr>
              <p:cNvPr id="37" name="TextBox 36"/>
              <p:cNvSpPr txBox="1"/>
              <p:nvPr/>
            </p:nvSpPr>
            <p:spPr>
              <a:xfrm>
                <a:off x="7279224" y="319593"/>
                <a:ext cx="425116" cy="307777"/>
              </a:xfrm>
              <a:prstGeom prst="rect">
                <a:avLst/>
              </a:prstGeom>
              <a:noFill/>
            </p:spPr>
            <p:txBody>
              <a:bodyPr wrap="none" rtlCol="0">
                <a:spAutoFit/>
              </a:bodyPr>
              <a:lstStyle/>
              <a:p>
                <a:pPr algn="ctr"/>
                <a:r>
                  <a:rPr lang="en-US" sz="1400" spc="400" dirty="0">
                    <a:solidFill>
                      <a:schemeClr val="bg1"/>
                    </a:solidFill>
                    <a:latin typeface="+mj-lt"/>
                  </a:rPr>
                  <a:t>]-</a:t>
                </a:r>
              </a:p>
            </p:txBody>
          </p:sp>
        </p:grpSp>
      </p:grpSp>
      <p:sp>
        <p:nvSpPr>
          <p:cNvPr id="38" name="Rectangle 37"/>
          <p:cNvSpPr/>
          <p:nvPr/>
        </p:nvSpPr>
        <p:spPr>
          <a:xfrm>
            <a:off x="907142" y="693056"/>
            <a:ext cx="10377714" cy="54718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rot="2700000">
            <a:off x="589481" y="1127609"/>
            <a:ext cx="1280160" cy="1280160"/>
            <a:chOff x="2358572" y="1016001"/>
            <a:chExt cx="856342" cy="856342"/>
          </a:xfrm>
          <a:effectLst>
            <a:glow rad="152400">
              <a:schemeClr val="tx1">
                <a:alpha val="10000"/>
              </a:schemeClr>
            </a:glow>
          </a:effectLst>
        </p:grpSpPr>
        <p:cxnSp>
          <p:nvCxnSpPr>
            <p:cNvPr id="65" name="Straight Connector 64"/>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rot="2700000">
            <a:off x="1358611" y="898153"/>
            <a:ext cx="914400" cy="914400"/>
            <a:chOff x="2358572" y="1016001"/>
            <a:chExt cx="856342" cy="856342"/>
          </a:xfrm>
          <a:effectLst/>
        </p:grpSpPr>
        <p:cxnSp>
          <p:nvCxnSpPr>
            <p:cNvPr id="68" name="Straight Connector 67"/>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rot="2700000">
            <a:off x="1295493" y="1115794"/>
            <a:ext cx="457200" cy="457200"/>
            <a:chOff x="2358572" y="1016001"/>
            <a:chExt cx="856342" cy="856342"/>
          </a:xfrm>
          <a:effectLst>
            <a:outerShdw blurRad="50800" dist="38100" dir="2700000" algn="tl" rotWithShape="0">
              <a:prstClr val="black">
                <a:alpha val="40000"/>
              </a:prstClr>
            </a:outerShdw>
          </a:effectLst>
        </p:grpSpPr>
        <p:cxnSp>
          <p:nvCxnSpPr>
            <p:cNvPr id="71" name="Straight Connector 70"/>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5" name="Segnaposto immagine 33">
            <a:extLst>
              <a:ext uri="{FF2B5EF4-FFF2-40B4-BE49-F238E27FC236}">
                <a16:creationId xmlns:a16="http://schemas.microsoft.com/office/drawing/2014/main" id="{DEA6B7E9-07E9-794B-97C0-41D2D32A25C7}"/>
              </a:ext>
            </a:extLst>
          </p:cNvPr>
          <p:cNvPicPr>
            <a:picLocks noChangeAspect="1"/>
          </p:cNvPicPr>
          <p:nvPr/>
        </p:nvPicPr>
        <p:blipFill>
          <a:blip r:embed="rId3">
            <a:extLst>
              <a:ext uri="{28A0092B-C50C-407E-A947-70E740481C1C}">
                <a14:useLocalDpi xmlns:a14="http://schemas.microsoft.com/office/drawing/2010/main" val="0"/>
              </a:ext>
            </a:extLst>
          </a:blip>
          <a:srcRect l="21429" r="21429"/>
          <a:stretch>
            <a:fillRect/>
          </a:stretch>
        </p:blipFill>
        <p:spPr>
          <a:xfrm>
            <a:off x="5225814" y="3009157"/>
            <a:ext cx="1657531" cy="2899954"/>
          </a:xfrm>
          <a:prstGeom prst="rect">
            <a:avLst/>
          </a:prstGeom>
        </p:spPr>
      </p:pic>
      <p:pic>
        <p:nvPicPr>
          <p:cNvPr id="106" name="Segnaposto immagine 31">
            <a:extLst>
              <a:ext uri="{FF2B5EF4-FFF2-40B4-BE49-F238E27FC236}">
                <a16:creationId xmlns:a16="http://schemas.microsoft.com/office/drawing/2014/main" id="{4F076E25-C361-DC4F-9A38-462ABB475C88}"/>
              </a:ext>
            </a:extLst>
          </p:cNvPr>
          <p:cNvPicPr>
            <a:picLocks noChangeAspect="1"/>
          </p:cNvPicPr>
          <p:nvPr/>
        </p:nvPicPr>
        <p:blipFill>
          <a:blip r:embed="rId4">
            <a:extLst>
              <a:ext uri="{28A0092B-C50C-407E-A947-70E740481C1C}">
                <a14:useLocalDpi xmlns:a14="http://schemas.microsoft.com/office/drawing/2010/main" val="0"/>
              </a:ext>
            </a:extLst>
          </a:blip>
          <a:srcRect l="21429" r="21429"/>
          <a:stretch>
            <a:fillRect/>
          </a:stretch>
        </p:blipFill>
        <p:spPr>
          <a:xfrm>
            <a:off x="3568283" y="2203614"/>
            <a:ext cx="1657531" cy="2899954"/>
          </a:xfrm>
          <a:prstGeom prst="rect">
            <a:avLst/>
          </a:prstGeom>
        </p:spPr>
      </p:pic>
      <p:cxnSp>
        <p:nvCxnSpPr>
          <p:cNvPr id="107" name="Straight Connector 8">
            <a:extLst>
              <a:ext uri="{FF2B5EF4-FFF2-40B4-BE49-F238E27FC236}">
                <a16:creationId xmlns:a16="http://schemas.microsoft.com/office/drawing/2014/main" id="{2EB66464-DBE2-674D-9536-63E5C3FA6287}"/>
              </a:ext>
            </a:extLst>
          </p:cNvPr>
          <p:cNvCxnSpPr>
            <a:cxnSpLocks/>
          </p:cNvCxnSpPr>
          <p:nvPr/>
        </p:nvCxnSpPr>
        <p:spPr>
          <a:xfrm flipH="1">
            <a:off x="4617603" y="3009157"/>
            <a:ext cx="117944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9">
            <a:extLst>
              <a:ext uri="{FF2B5EF4-FFF2-40B4-BE49-F238E27FC236}">
                <a16:creationId xmlns:a16="http://schemas.microsoft.com/office/drawing/2014/main" id="{B1C669AD-3C3A-CC42-9309-26306B30BA20}"/>
              </a:ext>
            </a:extLst>
          </p:cNvPr>
          <p:cNvCxnSpPr>
            <a:cxnSpLocks/>
          </p:cNvCxnSpPr>
          <p:nvPr/>
        </p:nvCxnSpPr>
        <p:spPr>
          <a:xfrm flipH="1">
            <a:off x="6293623" y="5105913"/>
            <a:ext cx="117944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 13">
            <a:extLst>
              <a:ext uri="{FF2B5EF4-FFF2-40B4-BE49-F238E27FC236}">
                <a16:creationId xmlns:a16="http://schemas.microsoft.com/office/drawing/2014/main" id="{AA90437A-2597-4E4E-AED8-09EDAA0AE895}"/>
              </a:ext>
            </a:extLst>
          </p:cNvPr>
          <p:cNvGrpSpPr/>
          <p:nvPr/>
        </p:nvGrpSpPr>
        <p:grpSpPr>
          <a:xfrm rot="2700000">
            <a:off x="4913446" y="3717556"/>
            <a:ext cx="640080" cy="640080"/>
            <a:chOff x="2358572" y="1016001"/>
            <a:chExt cx="856342" cy="856342"/>
          </a:xfrm>
          <a:effectLst/>
        </p:grpSpPr>
        <p:cxnSp>
          <p:nvCxnSpPr>
            <p:cNvPr id="110" name="Straight Connector 14">
              <a:extLst>
                <a:ext uri="{FF2B5EF4-FFF2-40B4-BE49-F238E27FC236}">
                  <a16:creationId xmlns:a16="http://schemas.microsoft.com/office/drawing/2014/main" id="{76C3B729-232C-6F4B-9167-3EB8ED38A7CE}"/>
                </a:ext>
              </a:extLst>
            </p:cNvPr>
            <p:cNvCxnSpPr/>
            <p:nvPr/>
          </p:nvCxnSpPr>
          <p:spPr>
            <a:xfrm flipH="1">
              <a:off x="2786743" y="1016001"/>
              <a:ext cx="0" cy="856342"/>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5">
              <a:extLst>
                <a:ext uri="{FF2B5EF4-FFF2-40B4-BE49-F238E27FC236}">
                  <a16:creationId xmlns:a16="http://schemas.microsoft.com/office/drawing/2014/main" id="{EE475AE2-9CE6-414A-86C3-180A1811E8E2}"/>
                </a:ext>
              </a:extLst>
            </p:cNvPr>
            <p:cNvCxnSpPr/>
            <p:nvPr/>
          </p:nvCxnSpPr>
          <p:spPr>
            <a:xfrm rot="5400000" flipH="1">
              <a:off x="2786743" y="986972"/>
              <a:ext cx="0" cy="856342"/>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oup 16">
            <a:extLst>
              <a:ext uri="{FF2B5EF4-FFF2-40B4-BE49-F238E27FC236}">
                <a16:creationId xmlns:a16="http://schemas.microsoft.com/office/drawing/2014/main" id="{4CF3FDC8-9A98-9A4C-9CBC-A9E90FD21CE6}"/>
              </a:ext>
            </a:extLst>
          </p:cNvPr>
          <p:cNvGrpSpPr/>
          <p:nvPr/>
        </p:nvGrpSpPr>
        <p:grpSpPr>
          <a:xfrm rot="2700000">
            <a:off x="6563304" y="3732899"/>
            <a:ext cx="640080" cy="640080"/>
            <a:chOff x="2358572" y="1016001"/>
            <a:chExt cx="856342" cy="856342"/>
          </a:xfrm>
          <a:effectLst/>
        </p:grpSpPr>
        <p:cxnSp>
          <p:nvCxnSpPr>
            <p:cNvPr id="113" name="Straight Connector 17">
              <a:extLst>
                <a:ext uri="{FF2B5EF4-FFF2-40B4-BE49-F238E27FC236}">
                  <a16:creationId xmlns:a16="http://schemas.microsoft.com/office/drawing/2014/main" id="{00F2D2E0-69A8-694B-96F2-B3855BBC148D}"/>
                </a:ext>
              </a:extLst>
            </p:cNvPr>
            <p:cNvCxnSpPr/>
            <p:nvPr/>
          </p:nvCxnSpPr>
          <p:spPr>
            <a:xfrm flipH="1">
              <a:off x="2786743" y="1016001"/>
              <a:ext cx="0" cy="856342"/>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8">
              <a:extLst>
                <a:ext uri="{FF2B5EF4-FFF2-40B4-BE49-F238E27FC236}">
                  <a16:creationId xmlns:a16="http://schemas.microsoft.com/office/drawing/2014/main" id="{549FCC9D-E4CD-3741-BF70-A922100F1ADE}"/>
                </a:ext>
              </a:extLst>
            </p:cNvPr>
            <p:cNvCxnSpPr/>
            <p:nvPr/>
          </p:nvCxnSpPr>
          <p:spPr>
            <a:xfrm rot="5400000" flipH="1">
              <a:off x="2786743" y="986972"/>
              <a:ext cx="0" cy="856342"/>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Straight Connector 19">
            <a:extLst>
              <a:ext uri="{FF2B5EF4-FFF2-40B4-BE49-F238E27FC236}">
                <a16:creationId xmlns:a16="http://schemas.microsoft.com/office/drawing/2014/main" id="{D954FA27-2797-6F42-9C3A-EC210BB78ACF}"/>
              </a:ext>
            </a:extLst>
          </p:cNvPr>
          <p:cNvCxnSpPr>
            <a:cxnSpLocks/>
          </p:cNvCxnSpPr>
          <p:nvPr/>
        </p:nvCxnSpPr>
        <p:spPr>
          <a:xfrm rot="5400000" flipH="1">
            <a:off x="4756914" y="2624178"/>
            <a:ext cx="117944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20">
            <a:extLst>
              <a:ext uri="{FF2B5EF4-FFF2-40B4-BE49-F238E27FC236}">
                <a16:creationId xmlns:a16="http://schemas.microsoft.com/office/drawing/2014/main" id="{32719032-92A3-E940-B37C-36746BB95912}"/>
              </a:ext>
            </a:extLst>
          </p:cNvPr>
          <p:cNvCxnSpPr>
            <a:cxnSpLocks/>
          </p:cNvCxnSpPr>
          <p:nvPr/>
        </p:nvCxnSpPr>
        <p:spPr>
          <a:xfrm rot="5400000" flipH="1">
            <a:off x="6308965" y="5421304"/>
            <a:ext cx="117944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17" name="Segnaposto immagine 35">
            <a:extLst>
              <a:ext uri="{FF2B5EF4-FFF2-40B4-BE49-F238E27FC236}">
                <a16:creationId xmlns:a16="http://schemas.microsoft.com/office/drawing/2014/main" id="{471BA0A6-66CD-7342-842B-332A258ADE3C}"/>
              </a:ext>
            </a:extLst>
          </p:cNvPr>
          <p:cNvPicPr>
            <a:picLocks noChangeAspect="1"/>
          </p:cNvPicPr>
          <p:nvPr/>
        </p:nvPicPr>
        <p:blipFill>
          <a:blip r:embed="rId5">
            <a:extLst>
              <a:ext uri="{28A0092B-C50C-407E-A947-70E740481C1C}">
                <a14:useLocalDpi xmlns:a14="http://schemas.microsoft.com/office/drawing/2010/main" val="0"/>
              </a:ext>
            </a:extLst>
          </a:blip>
          <a:srcRect l="21401" r="21401"/>
          <a:stretch>
            <a:fillRect/>
          </a:stretch>
        </p:blipFill>
        <p:spPr>
          <a:xfrm>
            <a:off x="6883345" y="2203614"/>
            <a:ext cx="1657531" cy="2899954"/>
          </a:xfrm>
          <a:prstGeom prst="rect">
            <a:avLst/>
          </a:prstGeom>
        </p:spPr>
      </p:pic>
      <p:pic>
        <p:nvPicPr>
          <p:cNvPr id="9" name="Immagine 8">
            <a:hlinkClick r:id="rId6"/>
            <a:extLst>
              <a:ext uri="{FF2B5EF4-FFF2-40B4-BE49-F238E27FC236}">
                <a16:creationId xmlns:a16="http://schemas.microsoft.com/office/drawing/2014/main" id="{913C39D9-7FD4-6546-96CB-1D71A90D07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906" y="5083968"/>
            <a:ext cx="910287" cy="910287"/>
          </a:xfrm>
          <a:prstGeom prst="rect">
            <a:avLst/>
          </a:prstGeom>
        </p:spPr>
      </p:pic>
      <p:pic>
        <p:nvPicPr>
          <p:cNvPr id="13" name="Immagine 12">
            <a:extLst>
              <a:ext uri="{FF2B5EF4-FFF2-40B4-BE49-F238E27FC236}">
                <a16:creationId xmlns:a16="http://schemas.microsoft.com/office/drawing/2014/main" id="{BC77297A-BC05-FD40-AE64-5702A3A5BD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6895" y="5091907"/>
            <a:ext cx="902348" cy="902348"/>
          </a:xfrm>
          <a:prstGeom prst="rect">
            <a:avLst/>
          </a:prstGeom>
        </p:spPr>
      </p:pic>
    </p:spTree>
    <p:extLst>
      <p:ext uri="{BB962C8B-B14F-4D97-AF65-F5344CB8AC3E}">
        <p14:creationId xmlns:p14="http://schemas.microsoft.com/office/powerpoint/2010/main" val="147422613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487886"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660778" y="1740970"/>
            <a:ext cx="4042790" cy="2893100"/>
          </a:xfrm>
          <a:prstGeom prst="rect">
            <a:avLst/>
          </a:prstGeom>
          <a:noFill/>
        </p:spPr>
        <p:txBody>
          <a:bodyPr wrap="square" rtlCol="0">
            <a:spAutoFit/>
          </a:bodyPr>
          <a:lstStyle/>
          <a:p>
            <a:pPr>
              <a:spcAft>
                <a:spcPts val="1200"/>
              </a:spcAft>
            </a:pPr>
            <a:r>
              <a:rPr lang="en-US" sz="5400" b="1" dirty="0">
                <a:solidFill>
                  <a:schemeClr val="bg1"/>
                </a:solidFill>
                <a:latin typeface="+mj-lt"/>
              </a:rPr>
              <a:t>OUTLINE</a:t>
            </a:r>
          </a:p>
          <a:p>
            <a:pPr>
              <a:spcAft>
                <a:spcPts val="1200"/>
              </a:spcAft>
            </a:pPr>
            <a:r>
              <a:rPr lang="en-US" sz="5400" b="1" dirty="0">
                <a:solidFill>
                  <a:schemeClr val="bg1"/>
                </a:solidFill>
                <a:latin typeface="+mj-lt"/>
              </a:rPr>
              <a:t>OF</a:t>
            </a:r>
          </a:p>
          <a:p>
            <a:pPr>
              <a:spcAft>
                <a:spcPts val="1200"/>
              </a:spcAft>
            </a:pPr>
            <a:r>
              <a:rPr lang="en-US" sz="5400" b="1" dirty="0">
                <a:solidFill>
                  <a:schemeClr val="accent2"/>
                </a:solidFill>
                <a:latin typeface="+mj-lt"/>
              </a:rPr>
              <a:t>TALK</a:t>
            </a:r>
          </a:p>
        </p:txBody>
      </p:sp>
      <p:grpSp>
        <p:nvGrpSpPr>
          <p:cNvPr id="5" name="Group 4"/>
          <p:cNvGrpSpPr/>
          <p:nvPr/>
        </p:nvGrpSpPr>
        <p:grpSpPr>
          <a:xfrm rot="2700000">
            <a:off x="4962614" y="2056656"/>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2700000">
            <a:off x="6169502" y="3131524"/>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5947550" y="1544024"/>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15">
            <a:extLst>
              <a:ext uri="{FF2B5EF4-FFF2-40B4-BE49-F238E27FC236}">
                <a16:creationId xmlns:a16="http://schemas.microsoft.com/office/drawing/2014/main" id="{D617EEEE-8CD2-1E4E-AE8E-0B1D7E58E758}"/>
              </a:ext>
            </a:extLst>
          </p:cNvPr>
          <p:cNvGrpSpPr/>
          <p:nvPr/>
        </p:nvGrpSpPr>
        <p:grpSpPr>
          <a:xfrm>
            <a:off x="7435592" y="193800"/>
            <a:ext cx="3756065" cy="822960"/>
            <a:chOff x="7223860" y="1309772"/>
            <a:chExt cx="3756065" cy="822960"/>
          </a:xfrm>
        </p:grpSpPr>
        <p:grpSp>
          <p:nvGrpSpPr>
            <p:cNvPr id="29" name="Group 14">
              <a:extLst>
                <a:ext uri="{FF2B5EF4-FFF2-40B4-BE49-F238E27FC236}">
                  <a16:creationId xmlns:a16="http://schemas.microsoft.com/office/drawing/2014/main" id="{754C012A-2CE6-5141-91EC-159CB19CC00C}"/>
                </a:ext>
              </a:extLst>
            </p:cNvPr>
            <p:cNvGrpSpPr/>
            <p:nvPr/>
          </p:nvGrpSpPr>
          <p:grpSpPr>
            <a:xfrm>
              <a:off x="7223860" y="1309772"/>
              <a:ext cx="822960" cy="822960"/>
              <a:chOff x="6651430" y="1309772"/>
              <a:chExt cx="822960" cy="822960"/>
            </a:xfrm>
          </p:grpSpPr>
          <p:sp>
            <p:nvSpPr>
              <p:cNvPr id="31" name="Oval 9">
                <a:extLst>
                  <a:ext uri="{FF2B5EF4-FFF2-40B4-BE49-F238E27FC236}">
                    <a16:creationId xmlns:a16="http://schemas.microsoft.com/office/drawing/2014/main" id="{54864C10-43B8-8C4A-87E9-2EFB7905D2F9}"/>
                  </a:ext>
                </a:extLst>
              </p:cNvPr>
              <p:cNvSpPr/>
              <p:nvPr/>
            </p:nvSpPr>
            <p:spPr>
              <a:xfrm>
                <a:off x="6651430" y="1309772"/>
                <a:ext cx="822960" cy="8229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10">
                <a:extLst>
                  <a:ext uri="{FF2B5EF4-FFF2-40B4-BE49-F238E27FC236}">
                    <a16:creationId xmlns:a16="http://schemas.microsoft.com/office/drawing/2014/main" id="{291D7694-6D8A-FB4A-8114-2E435A723DBA}"/>
                  </a:ext>
                </a:extLst>
              </p:cNvPr>
              <p:cNvGrpSpPr/>
              <p:nvPr/>
            </p:nvGrpSpPr>
            <p:grpSpPr>
              <a:xfrm rot="2700000">
                <a:off x="6880029" y="1538371"/>
                <a:ext cx="365760" cy="365760"/>
                <a:chOff x="2358572" y="1016001"/>
                <a:chExt cx="856342" cy="856342"/>
              </a:xfrm>
              <a:effectLst/>
            </p:grpSpPr>
            <p:cxnSp>
              <p:nvCxnSpPr>
                <p:cNvPr id="33" name="Straight Connector 11">
                  <a:extLst>
                    <a:ext uri="{FF2B5EF4-FFF2-40B4-BE49-F238E27FC236}">
                      <a16:creationId xmlns:a16="http://schemas.microsoft.com/office/drawing/2014/main" id="{16BF30F5-F61D-4E45-92EA-87F961468A09}"/>
                    </a:ext>
                  </a:extLst>
                </p:cNvPr>
                <p:cNvCxnSpPr/>
                <p:nvPr/>
              </p:nvCxnSpPr>
              <p:spPr>
                <a:xfrm flipH="1">
                  <a:off x="2786743" y="1016001"/>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12">
                  <a:extLst>
                    <a:ext uri="{FF2B5EF4-FFF2-40B4-BE49-F238E27FC236}">
                      <a16:creationId xmlns:a16="http://schemas.microsoft.com/office/drawing/2014/main" id="{F83BDFBD-AA5B-464B-A2E7-BB9792DA1BA2}"/>
                    </a:ext>
                  </a:extLst>
                </p:cNvPr>
                <p:cNvCxnSpPr/>
                <p:nvPr/>
              </p:nvCxnSpPr>
              <p:spPr>
                <a:xfrm rot="5400000" flipH="1">
                  <a:off x="2786743" y="986972"/>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0" name="TextBox 13">
              <a:extLst>
                <a:ext uri="{FF2B5EF4-FFF2-40B4-BE49-F238E27FC236}">
                  <a16:creationId xmlns:a16="http://schemas.microsoft.com/office/drawing/2014/main" id="{571BA71A-2215-0A4B-B539-D6B97FA4FC66}"/>
                </a:ext>
              </a:extLst>
            </p:cNvPr>
            <p:cNvSpPr txBox="1"/>
            <p:nvPr/>
          </p:nvSpPr>
          <p:spPr>
            <a:xfrm>
              <a:off x="8328982" y="1481651"/>
              <a:ext cx="2650943" cy="461665"/>
            </a:xfrm>
            <a:prstGeom prst="rect">
              <a:avLst/>
            </a:prstGeom>
            <a:noFill/>
          </p:spPr>
          <p:txBody>
            <a:bodyPr wrap="square" rtlCol="0">
              <a:spAutoFit/>
            </a:bodyPr>
            <a:lstStyle/>
            <a:p>
              <a:r>
                <a:rPr lang="en-US" sz="2400" b="1" dirty="0">
                  <a:latin typeface="Titillium" panose="00000500000000000000" pitchFamily="50" charset="0"/>
                </a:rPr>
                <a:t>Introduction</a:t>
              </a:r>
              <a:endParaRPr lang="en-US" sz="2400" b="1" dirty="0">
                <a:solidFill>
                  <a:schemeClr val="accent2"/>
                </a:solidFill>
                <a:latin typeface="Titillium" panose="00000500000000000000" pitchFamily="50" charset="0"/>
              </a:endParaRPr>
            </a:p>
          </p:txBody>
        </p:sp>
      </p:grpSp>
      <p:grpSp>
        <p:nvGrpSpPr>
          <p:cNvPr id="35" name="Group 16">
            <a:extLst>
              <a:ext uri="{FF2B5EF4-FFF2-40B4-BE49-F238E27FC236}">
                <a16:creationId xmlns:a16="http://schemas.microsoft.com/office/drawing/2014/main" id="{E2908D3B-05E4-C245-8E4E-E501F05A1B04}"/>
              </a:ext>
            </a:extLst>
          </p:cNvPr>
          <p:cNvGrpSpPr/>
          <p:nvPr/>
        </p:nvGrpSpPr>
        <p:grpSpPr>
          <a:xfrm>
            <a:off x="7435592" y="1246814"/>
            <a:ext cx="4018017" cy="822960"/>
            <a:chOff x="7223860" y="1309772"/>
            <a:chExt cx="4018017" cy="822960"/>
          </a:xfrm>
        </p:grpSpPr>
        <p:grpSp>
          <p:nvGrpSpPr>
            <p:cNvPr id="36" name="Group 17">
              <a:extLst>
                <a:ext uri="{FF2B5EF4-FFF2-40B4-BE49-F238E27FC236}">
                  <a16:creationId xmlns:a16="http://schemas.microsoft.com/office/drawing/2014/main" id="{B5FA653E-6C02-3B48-A468-9A03DF4066B6}"/>
                </a:ext>
              </a:extLst>
            </p:cNvPr>
            <p:cNvGrpSpPr/>
            <p:nvPr/>
          </p:nvGrpSpPr>
          <p:grpSpPr>
            <a:xfrm>
              <a:off x="7223860" y="1309772"/>
              <a:ext cx="822960" cy="822960"/>
              <a:chOff x="6651430" y="1309772"/>
              <a:chExt cx="822960" cy="822960"/>
            </a:xfrm>
          </p:grpSpPr>
          <p:sp>
            <p:nvSpPr>
              <p:cNvPr id="38" name="Oval 19">
                <a:extLst>
                  <a:ext uri="{FF2B5EF4-FFF2-40B4-BE49-F238E27FC236}">
                    <a16:creationId xmlns:a16="http://schemas.microsoft.com/office/drawing/2014/main" id="{37DBBAC7-47CE-7D4E-9F3F-C1D738A029B4}"/>
                  </a:ext>
                </a:extLst>
              </p:cNvPr>
              <p:cNvSpPr/>
              <p:nvPr/>
            </p:nvSpPr>
            <p:spPr>
              <a:xfrm>
                <a:off x="6651430" y="1309772"/>
                <a:ext cx="822960" cy="8229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0">
                <a:extLst>
                  <a:ext uri="{FF2B5EF4-FFF2-40B4-BE49-F238E27FC236}">
                    <a16:creationId xmlns:a16="http://schemas.microsoft.com/office/drawing/2014/main" id="{EFAE62EA-3340-3B4F-9FC0-47568FAFA941}"/>
                  </a:ext>
                </a:extLst>
              </p:cNvPr>
              <p:cNvGrpSpPr/>
              <p:nvPr/>
            </p:nvGrpSpPr>
            <p:grpSpPr>
              <a:xfrm rot="2700000">
                <a:off x="6880029" y="1538371"/>
                <a:ext cx="365760" cy="365760"/>
                <a:chOff x="2358572" y="1016001"/>
                <a:chExt cx="856342" cy="856342"/>
              </a:xfrm>
              <a:effectLst/>
            </p:grpSpPr>
            <p:cxnSp>
              <p:nvCxnSpPr>
                <p:cNvPr id="40" name="Straight Connector 21">
                  <a:extLst>
                    <a:ext uri="{FF2B5EF4-FFF2-40B4-BE49-F238E27FC236}">
                      <a16:creationId xmlns:a16="http://schemas.microsoft.com/office/drawing/2014/main" id="{2AD0953D-3529-FD4E-BDE1-333530F59494}"/>
                    </a:ext>
                  </a:extLst>
                </p:cNvPr>
                <p:cNvCxnSpPr/>
                <p:nvPr/>
              </p:nvCxnSpPr>
              <p:spPr>
                <a:xfrm flipH="1">
                  <a:off x="2786743" y="1016001"/>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22">
                  <a:extLst>
                    <a:ext uri="{FF2B5EF4-FFF2-40B4-BE49-F238E27FC236}">
                      <a16:creationId xmlns:a16="http://schemas.microsoft.com/office/drawing/2014/main" id="{F849754A-3DC6-5A4D-BB69-1BEF8737EAEE}"/>
                    </a:ext>
                  </a:extLst>
                </p:cNvPr>
                <p:cNvCxnSpPr/>
                <p:nvPr/>
              </p:nvCxnSpPr>
              <p:spPr>
                <a:xfrm rot="5400000" flipH="1">
                  <a:off x="2786743" y="986972"/>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7" name="TextBox 18">
              <a:extLst>
                <a:ext uri="{FF2B5EF4-FFF2-40B4-BE49-F238E27FC236}">
                  <a16:creationId xmlns:a16="http://schemas.microsoft.com/office/drawing/2014/main" id="{0C88F9AD-0D55-484A-A2A2-FCDAC17E812C}"/>
                </a:ext>
              </a:extLst>
            </p:cNvPr>
            <p:cNvSpPr txBox="1"/>
            <p:nvPr/>
          </p:nvSpPr>
          <p:spPr>
            <a:xfrm>
              <a:off x="8328982" y="1481651"/>
              <a:ext cx="2912895" cy="461665"/>
            </a:xfrm>
            <a:prstGeom prst="rect">
              <a:avLst/>
            </a:prstGeom>
            <a:noFill/>
          </p:spPr>
          <p:txBody>
            <a:bodyPr wrap="square" rtlCol="0">
              <a:spAutoFit/>
            </a:bodyPr>
            <a:lstStyle/>
            <a:p>
              <a:r>
                <a:rPr lang="en-US" sz="2400" b="1" dirty="0">
                  <a:latin typeface="Titillium" panose="00000500000000000000" pitchFamily="50" charset="0"/>
                </a:rPr>
                <a:t>Structure</a:t>
              </a:r>
              <a:endParaRPr lang="en-US" sz="2400" b="1" dirty="0">
                <a:solidFill>
                  <a:schemeClr val="accent2"/>
                </a:solidFill>
                <a:latin typeface="Titillium" panose="00000500000000000000" pitchFamily="50" charset="0"/>
              </a:endParaRPr>
            </a:p>
          </p:txBody>
        </p:sp>
      </p:grpSp>
      <p:grpSp>
        <p:nvGrpSpPr>
          <p:cNvPr id="126" name="Group 16">
            <a:extLst>
              <a:ext uri="{FF2B5EF4-FFF2-40B4-BE49-F238E27FC236}">
                <a16:creationId xmlns:a16="http://schemas.microsoft.com/office/drawing/2014/main" id="{308F749A-2BC6-C147-9F83-FC10184FFE6A}"/>
              </a:ext>
            </a:extLst>
          </p:cNvPr>
          <p:cNvGrpSpPr/>
          <p:nvPr/>
        </p:nvGrpSpPr>
        <p:grpSpPr>
          <a:xfrm>
            <a:off x="7435592" y="2299828"/>
            <a:ext cx="4018017" cy="822960"/>
            <a:chOff x="7223860" y="1309772"/>
            <a:chExt cx="4018017" cy="822960"/>
          </a:xfrm>
        </p:grpSpPr>
        <p:grpSp>
          <p:nvGrpSpPr>
            <p:cNvPr id="127" name="Group 17">
              <a:extLst>
                <a:ext uri="{FF2B5EF4-FFF2-40B4-BE49-F238E27FC236}">
                  <a16:creationId xmlns:a16="http://schemas.microsoft.com/office/drawing/2014/main" id="{DCFB22B1-53A8-BA4B-A7D3-93BA0FF4AE77}"/>
                </a:ext>
              </a:extLst>
            </p:cNvPr>
            <p:cNvGrpSpPr/>
            <p:nvPr/>
          </p:nvGrpSpPr>
          <p:grpSpPr>
            <a:xfrm>
              <a:off x="7223860" y="1309772"/>
              <a:ext cx="822960" cy="822960"/>
              <a:chOff x="6651430" y="1309772"/>
              <a:chExt cx="822960" cy="822960"/>
            </a:xfrm>
          </p:grpSpPr>
          <p:sp>
            <p:nvSpPr>
              <p:cNvPr id="129" name="Oval 19">
                <a:extLst>
                  <a:ext uri="{FF2B5EF4-FFF2-40B4-BE49-F238E27FC236}">
                    <a16:creationId xmlns:a16="http://schemas.microsoft.com/office/drawing/2014/main" id="{1B2857F3-0BD9-E946-9267-AB8C9EBA126E}"/>
                  </a:ext>
                </a:extLst>
              </p:cNvPr>
              <p:cNvSpPr/>
              <p:nvPr/>
            </p:nvSpPr>
            <p:spPr>
              <a:xfrm>
                <a:off x="6651430" y="1309772"/>
                <a:ext cx="822960" cy="8229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20">
                <a:extLst>
                  <a:ext uri="{FF2B5EF4-FFF2-40B4-BE49-F238E27FC236}">
                    <a16:creationId xmlns:a16="http://schemas.microsoft.com/office/drawing/2014/main" id="{0A6B7E69-2C74-DD44-9805-1B1340419FC4}"/>
                  </a:ext>
                </a:extLst>
              </p:cNvPr>
              <p:cNvGrpSpPr/>
              <p:nvPr/>
            </p:nvGrpSpPr>
            <p:grpSpPr>
              <a:xfrm rot="2700000">
                <a:off x="6880029" y="1538371"/>
                <a:ext cx="365760" cy="365760"/>
                <a:chOff x="2358572" y="1016001"/>
                <a:chExt cx="856342" cy="856342"/>
              </a:xfrm>
              <a:effectLst/>
            </p:grpSpPr>
            <p:cxnSp>
              <p:nvCxnSpPr>
                <p:cNvPr id="131" name="Straight Connector 21">
                  <a:extLst>
                    <a:ext uri="{FF2B5EF4-FFF2-40B4-BE49-F238E27FC236}">
                      <a16:creationId xmlns:a16="http://schemas.microsoft.com/office/drawing/2014/main" id="{FC83B062-6586-0F4F-8401-1A73C879F1A4}"/>
                    </a:ext>
                  </a:extLst>
                </p:cNvPr>
                <p:cNvCxnSpPr/>
                <p:nvPr/>
              </p:nvCxnSpPr>
              <p:spPr>
                <a:xfrm flipH="1">
                  <a:off x="2786743" y="1016001"/>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22">
                  <a:extLst>
                    <a:ext uri="{FF2B5EF4-FFF2-40B4-BE49-F238E27FC236}">
                      <a16:creationId xmlns:a16="http://schemas.microsoft.com/office/drawing/2014/main" id="{A0BF85F9-1B49-6D46-8E49-19E517FE9D74}"/>
                    </a:ext>
                  </a:extLst>
                </p:cNvPr>
                <p:cNvCxnSpPr/>
                <p:nvPr/>
              </p:nvCxnSpPr>
              <p:spPr>
                <a:xfrm rot="5400000" flipH="1">
                  <a:off x="2786743" y="986972"/>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8" name="TextBox 18">
              <a:extLst>
                <a:ext uri="{FF2B5EF4-FFF2-40B4-BE49-F238E27FC236}">
                  <a16:creationId xmlns:a16="http://schemas.microsoft.com/office/drawing/2014/main" id="{F30A0AB8-8DF0-894D-8077-C84442E0DDF3}"/>
                </a:ext>
              </a:extLst>
            </p:cNvPr>
            <p:cNvSpPr txBox="1"/>
            <p:nvPr/>
          </p:nvSpPr>
          <p:spPr>
            <a:xfrm>
              <a:off x="8328982" y="1481651"/>
              <a:ext cx="2912895" cy="461665"/>
            </a:xfrm>
            <a:prstGeom prst="rect">
              <a:avLst/>
            </a:prstGeom>
            <a:noFill/>
          </p:spPr>
          <p:txBody>
            <a:bodyPr wrap="square" rtlCol="0">
              <a:spAutoFit/>
            </a:bodyPr>
            <a:lstStyle/>
            <a:p>
              <a:r>
                <a:rPr lang="en-US" sz="2400" b="1" dirty="0">
                  <a:latin typeface="Titillium" panose="00000500000000000000" pitchFamily="50" charset="0"/>
                </a:rPr>
                <a:t>Design</a:t>
              </a:r>
              <a:endParaRPr lang="en-US" sz="2400" b="1" dirty="0">
                <a:solidFill>
                  <a:schemeClr val="accent2"/>
                </a:solidFill>
                <a:latin typeface="Titillium" panose="00000500000000000000" pitchFamily="50" charset="0"/>
              </a:endParaRPr>
            </a:p>
          </p:txBody>
        </p:sp>
      </p:grpSp>
      <p:grpSp>
        <p:nvGrpSpPr>
          <p:cNvPr id="133" name="Group 15">
            <a:extLst>
              <a:ext uri="{FF2B5EF4-FFF2-40B4-BE49-F238E27FC236}">
                <a16:creationId xmlns:a16="http://schemas.microsoft.com/office/drawing/2014/main" id="{3B3B3EB3-64BC-1C4E-8827-2E7ADE5ABB74}"/>
              </a:ext>
            </a:extLst>
          </p:cNvPr>
          <p:cNvGrpSpPr/>
          <p:nvPr/>
        </p:nvGrpSpPr>
        <p:grpSpPr>
          <a:xfrm>
            <a:off x="7435592" y="3355882"/>
            <a:ext cx="3756065" cy="822960"/>
            <a:chOff x="7223860" y="1309772"/>
            <a:chExt cx="3756065" cy="822960"/>
          </a:xfrm>
        </p:grpSpPr>
        <p:grpSp>
          <p:nvGrpSpPr>
            <p:cNvPr id="134" name="Group 14">
              <a:extLst>
                <a:ext uri="{FF2B5EF4-FFF2-40B4-BE49-F238E27FC236}">
                  <a16:creationId xmlns:a16="http://schemas.microsoft.com/office/drawing/2014/main" id="{9929DFC0-E23E-9B4B-AF59-0BC8EFEA5C2F}"/>
                </a:ext>
              </a:extLst>
            </p:cNvPr>
            <p:cNvGrpSpPr/>
            <p:nvPr/>
          </p:nvGrpSpPr>
          <p:grpSpPr>
            <a:xfrm>
              <a:off x="7223860" y="1309772"/>
              <a:ext cx="822960" cy="822960"/>
              <a:chOff x="6651430" y="1309772"/>
              <a:chExt cx="822960" cy="822960"/>
            </a:xfrm>
          </p:grpSpPr>
          <p:sp>
            <p:nvSpPr>
              <p:cNvPr id="136" name="Oval 9">
                <a:extLst>
                  <a:ext uri="{FF2B5EF4-FFF2-40B4-BE49-F238E27FC236}">
                    <a16:creationId xmlns:a16="http://schemas.microsoft.com/office/drawing/2014/main" id="{A4C7CCFD-0528-2146-B65D-42E14D217FA2}"/>
                  </a:ext>
                </a:extLst>
              </p:cNvPr>
              <p:cNvSpPr/>
              <p:nvPr/>
            </p:nvSpPr>
            <p:spPr>
              <a:xfrm>
                <a:off x="6651430" y="1309772"/>
                <a:ext cx="822960" cy="8229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0">
                <a:extLst>
                  <a:ext uri="{FF2B5EF4-FFF2-40B4-BE49-F238E27FC236}">
                    <a16:creationId xmlns:a16="http://schemas.microsoft.com/office/drawing/2014/main" id="{0313C487-3C86-7048-B95F-76A0DB71F03E}"/>
                  </a:ext>
                </a:extLst>
              </p:cNvPr>
              <p:cNvGrpSpPr/>
              <p:nvPr/>
            </p:nvGrpSpPr>
            <p:grpSpPr>
              <a:xfrm rot="2700000">
                <a:off x="6880029" y="1538371"/>
                <a:ext cx="365760" cy="365760"/>
                <a:chOff x="2358572" y="1016001"/>
                <a:chExt cx="856342" cy="856342"/>
              </a:xfrm>
              <a:effectLst/>
            </p:grpSpPr>
            <p:cxnSp>
              <p:nvCxnSpPr>
                <p:cNvPr id="138" name="Straight Connector 11">
                  <a:extLst>
                    <a:ext uri="{FF2B5EF4-FFF2-40B4-BE49-F238E27FC236}">
                      <a16:creationId xmlns:a16="http://schemas.microsoft.com/office/drawing/2014/main" id="{FFA5C19B-A425-3E4E-8661-21C2459ADF3C}"/>
                    </a:ext>
                  </a:extLst>
                </p:cNvPr>
                <p:cNvCxnSpPr/>
                <p:nvPr/>
              </p:nvCxnSpPr>
              <p:spPr>
                <a:xfrm flipH="1">
                  <a:off x="2786743" y="1016001"/>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2">
                  <a:extLst>
                    <a:ext uri="{FF2B5EF4-FFF2-40B4-BE49-F238E27FC236}">
                      <a16:creationId xmlns:a16="http://schemas.microsoft.com/office/drawing/2014/main" id="{D9D2A601-F0B4-7042-BF93-25493CE292D6}"/>
                    </a:ext>
                  </a:extLst>
                </p:cNvPr>
                <p:cNvCxnSpPr/>
                <p:nvPr/>
              </p:nvCxnSpPr>
              <p:spPr>
                <a:xfrm rot="5400000" flipH="1">
                  <a:off x="2786743" y="986972"/>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35" name="TextBox 13">
              <a:extLst>
                <a:ext uri="{FF2B5EF4-FFF2-40B4-BE49-F238E27FC236}">
                  <a16:creationId xmlns:a16="http://schemas.microsoft.com/office/drawing/2014/main" id="{7F68E807-110E-A145-8164-7F4C6223B480}"/>
                </a:ext>
              </a:extLst>
            </p:cNvPr>
            <p:cNvSpPr txBox="1"/>
            <p:nvPr/>
          </p:nvSpPr>
          <p:spPr>
            <a:xfrm>
              <a:off x="8328982" y="1481651"/>
              <a:ext cx="2650943" cy="461665"/>
            </a:xfrm>
            <a:prstGeom prst="rect">
              <a:avLst/>
            </a:prstGeom>
            <a:noFill/>
          </p:spPr>
          <p:txBody>
            <a:bodyPr wrap="square" rtlCol="0">
              <a:spAutoFit/>
            </a:bodyPr>
            <a:lstStyle/>
            <a:p>
              <a:r>
                <a:rPr lang="en-US" sz="2400" b="1" dirty="0">
                  <a:latin typeface="Titillium" panose="00000500000000000000" pitchFamily="50" charset="0"/>
                </a:rPr>
                <a:t>Look and Feel</a:t>
              </a:r>
              <a:endParaRPr lang="en-US" sz="2400" b="1" dirty="0">
                <a:solidFill>
                  <a:schemeClr val="accent2"/>
                </a:solidFill>
                <a:latin typeface="Titillium" panose="00000500000000000000" pitchFamily="50" charset="0"/>
              </a:endParaRPr>
            </a:p>
          </p:txBody>
        </p:sp>
      </p:grpSp>
      <p:grpSp>
        <p:nvGrpSpPr>
          <p:cNvPr id="140" name="Group 16">
            <a:extLst>
              <a:ext uri="{FF2B5EF4-FFF2-40B4-BE49-F238E27FC236}">
                <a16:creationId xmlns:a16="http://schemas.microsoft.com/office/drawing/2014/main" id="{FC4C2774-4559-6B45-80EF-2128E5FCC49D}"/>
              </a:ext>
            </a:extLst>
          </p:cNvPr>
          <p:cNvGrpSpPr/>
          <p:nvPr/>
        </p:nvGrpSpPr>
        <p:grpSpPr>
          <a:xfrm>
            <a:off x="7435592" y="4408896"/>
            <a:ext cx="4018017" cy="822960"/>
            <a:chOff x="7223860" y="1309772"/>
            <a:chExt cx="4018017" cy="822960"/>
          </a:xfrm>
        </p:grpSpPr>
        <p:grpSp>
          <p:nvGrpSpPr>
            <p:cNvPr id="141" name="Group 17">
              <a:extLst>
                <a:ext uri="{FF2B5EF4-FFF2-40B4-BE49-F238E27FC236}">
                  <a16:creationId xmlns:a16="http://schemas.microsoft.com/office/drawing/2014/main" id="{E0FDBD1A-41EA-1F4E-8485-3FAFFA86BBEC}"/>
                </a:ext>
              </a:extLst>
            </p:cNvPr>
            <p:cNvGrpSpPr/>
            <p:nvPr/>
          </p:nvGrpSpPr>
          <p:grpSpPr>
            <a:xfrm>
              <a:off x="7223860" y="1309772"/>
              <a:ext cx="822960" cy="822960"/>
              <a:chOff x="6651430" y="1309772"/>
              <a:chExt cx="822960" cy="822960"/>
            </a:xfrm>
          </p:grpSpPr>
          <p:sp>
            <p:nvSpPr>
              <p:cNvPr id="143" name="Oval 19">
                <a:extLst>
                  <a:ext uri="{FF2B5EF4-FFF2-40B4-BE49-F238E27FC236}">
                    <a16:creationId xmlns:a16="http://schemas.microsoft.com/office/drawing/2014/main" id="{483F0150-AD2C-EC44-BDA4-27EE7A885A54}"/>
                  </a:ext>
                </a:extLst>
              </p:cNvPr>
              <p:cNvSpPr/>
              <p:nvPr/>
            </p:nvSpPr>
            <p:spPr>
              <a:xfrm>
                <a:off x="6651430" y="1309772"/>
                <a:ext cx="822960" cy="8229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20">
                <a:extLst>
                  <a:ext uri="{FF2B5EF4-FFF2-40B4-BE49-F238E27FC236}">
                    <a16:creationId xmlns:a16="http://schemas.microsoft.com/office/drawing/2014/main" id="{1F0EA758-4761-594B-8E57-DB8BD1A8448D}"/>
                  </a:ext>
                </a:extLst>
              </p:cNvPr>
              <p:cNvGrpSpPr/>
              <p:nvPr/>
            </p:nvGrpSpPr>
            <p:grpSpPr>
              <a:xfrm rot="2700000">
                <a:off x="6880029" y="1538371"/>
                <a:ext cx="365760" cy="365760"/>
                <a:chOff x="2358572" y="1016001"/>
                <a:chExt cx="856342" cy="856342"/>
              </a:xfrm>
              <a:effectLst/>
            </p:grpSpPr>
            <p:cxnSp>
              <p:nvCxnSpPr>
                <p:cNvPr id="145" name="Straight Connector 21">
                  <a:extLst>
                    <a:ext uri="{FF2B5EF4-FFF2-40B4-BE49-F238E27FC236}">
                      <a16:creationId xmlns:a16="http://schemas.microsoft.com/office/drawing/2014/main" id="{7037A092-7102-674B-BE22-8088600AC75D}"/>
                    </a:ext>
                  </a:extLst>
                </p:cNvPr>
                <p:cNvCxnSpPr/>
                <p:nvPr/>
              </p:nvCxnSpPr>
              <p:spPr>
                <a:xfrm flipH="1">
                  <a:off x="2786743" y="1016001"/>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22">
                  <a:extLst>
                    <a:ext uri="{FF2B5EF4-FFF2-40B4-BE49-F238E27FC236}">
                      <a16:creationId xmlns:a16="http://schemas.microsoft.com/office/drawing/2014/main" id="{41375052-0475-BD4A-8CA4-BBC180A2D130}"/>
                    </a:ext>
                  </a:extLst>
                </p:cNvPr>
                <p:cNvCxnSpPr/>
                <p:nvPr/>
              </p:nvCxnSpPr>
              <p:spPr>
                <a:xfrm rot="5400000" flipH="1">
                  <a:off x="2786743" y="986972"/>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42" name="TextBox 18">
              <a:extLst>
                <a:ext uri="{FF2B5EF4-FFF2-40B4-BE49-F238E27FC236}">
                  <a16:creationId xmlns:a16="http://schemas.microsoft.com/office/drawing/2014/main" id="{83C041A9-7BEA-F448-862B-4573B78500A4}"/>
                </a:ext>
              </a:extLst>
            </p:cNvPr>
            <p:cNvSpPr txBox="1"/>
            <p:nvPr/>
          </p:nvSpPr>
          <p:spPr>
            <a:xfrm>
              <a:off x="8328982" y="1481651"/>
              <a:ext cx="2912895" cy="461665"/>
            </a:xfrm>
            <a:prstGeom prst="rect">
              <a:avLst/>
            </a:prstGeom>
            <a:noFill/>
          </p:spPr>
          <p:txBody>
            <a:bodyPr wrap="square" rtlCol="0">
              <a:spAutoFit/>
            </a:bodyPr>
            <a:lstStyle/>
            <a:p>
              <a:r>
                <a:rPr lang="en-US" sz="2400" b="1" dirty="0">
                  <a:latin typeface="Titillium" panose="00000500000000000000" pitchFamily="50" charset="0"/>
                </a:rPr>
                <a:t>Conclusion</a:t>
              </a:r>
              <a:endParaRPr lang="en-US" sz="2400" b="1" dirty="0">
                <a:solidFill>
                  <a:schemeClr val="accent2"/>
                </a:solidFill>
                <a:latin typeface="Titillium" panose="00000500000000000000" pitchFamily="50" charset="0"/>
              </a:endParaRPr>
            </a:p>
          </p:txBody>
        </p:sp>
      </p:grpSp>
      <p:grpSp>
        <p:nvGrpSpPr>
          <p:cNvPr id="147" name="Group 16">
            <a:extLst>
              <a:ext uri="{FF2B5EF4-FFF2-40B4-BE49-F238E27FC236}">
                <a16:creationId xmlns:a16="http://schemas.microsoft.com/office/drawing/2014/main" id="{D2511DC8-161E-AB4C-B085-76085F3564D9}"/>
              </a:ext>
            </a:extLst>
          </p:cNvPr>
          <p:cNvGrpSpPr/>
          <p:nvPr/>
        </p:nvGrpSpPr>
        <p:grpSpPr>
          <a:xfrm>
            <a:off x="7435592" y="5461910"/>
            <a:ext cx="4018017" cy="822960"/>
            <a:chOff x="7223860" y="1309772"/>
            <a:chExt cx="4018017" cy="822960"/>
          </a:xfrm>
        </p:grpSpPr>
        <p:grpSp>
          <p:nvGrpSpPr>
            <p:cNvPr id="148" name="Group 17">
              <a:extLst>
                <a:ext uri="{FF2B5EF4-FFF2-40B4-BE49-F238E27FC236}">
                  <a16:creationId xmlns:a16="http://schemas.microsoft.com/office/drawing/2014/main" id="{FA9DE9D6-790D-B147-B87C-69CFCF71A4BB}"/>
                </a:ext>
              </a:extLst>
            </p:cNvPr>
            <p:cNvGrpSpPr/>
            <p:nvPr/>
          </p:nvGrpSpPr>
          <p:grpSpPr>
            <a:xfrm>
              <a:off x="7223860" y="1309772"/>
              <a:ext cx="822960" cy="822960"/>
              <a:chOff x="6651430" y="1309772"/>
              <a:chExt cx="822960" cy="822960"/>
            </a:xfrm>
          </p:grpSpPr>
          <p:sp>
            <p:nvSpPr>
              <p:cNvPr id="150" name="Oval 19">
                <a:extLst>
                  <a:ext uri="{FF2B5EF4-FFF2-40B4-BE49-F238E27FC236}">
                    <a16:creationId xmlns:a16="http://schemas.microsoft.com/office/drawing/2014/main" id="{C92E6311-DBC6-4B47-8B68-B2A2152BC341}"/>
                  </a:ext>
                </a:extLst>
              </p:cNvPr>
              <p:cNvSpPr/>
              <p:nvPr/>
            </p:nvSpPr>
            <p:spPr>
              <a:xfrm>
                <a:off x="6651430" y="1309772"/>
                <a:ext cx="822960" cy="8229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20">
                <a:extLst>
                  <a:ext uri="{FF2B5EF4-FFF2-40B4-BE49-F238E27FC236}">
                    <a16:creationId xmlns:a16="http://schemas.microsoft.com/office/drawing/2014/main" id="{8A0A324D-5A52-3A43-9152-45CFAA05A278}"/>
                  </a:ext>
                </a:extLst>
              </p:cNvPr>
              <p:cNvGrpSpPr/>
              <p:nvPr/>
            </p:nvGrpSpPr>
            <p:grpSpPr>
              <a:xfrm rot="2700000">
                <a:off x="6880029" y="1538371"/>
                <a:ext cx="365760" cy="365760"/>
                <a:chOff x="2358572" y="1016001"/>
                <a:chExt cx="856342" cy="856342"/>
              </a:xfrm>
              <a:effectLst/>
            </p:grpSpPr>
            <p:cxnSp>
              <p:nvCxnSpPr>
                <p:cNvPr id="152" name="Straight Connector 21">
                  <a:extLst>
                    <a:ext uri="{FF2B5EF4-FFF2-40B4-BE49-F238E27FC236}">
                      <a16:creationId xmlns:a16="http://schemas.microsoft.com/office/drawing/2014/main" id="{7C1DAE27-3784-0A43-8E23-3A2A1BCB7FCF}"/>
                    </a:ext>
                  </a:extLst>
                </p:cNvPr>
                <p:cNvCxnSpPr/>
                <p:nvPr/>
              </p:nvCxnSpPr>
              <p:spPr>
                <a:xfrm flipH="1">
                  <a:off x="2786743" y="1016001"/>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22">
                  <a:extLst>
                    <a:ext uri="{FF2B5EF4-FFF2-40B4-BE49-F238E27FC236}">
                      <a16:creationId xmlns:a16="http://schemas.microsoft.com/office/drawing/2014/main" id="{27D03A18-A29B-3348-9CD5-A43114111F59}"/>
                    </a:ext>
                  </a:extLst>
                </p:cNvPr>
                <p:cNvCxnSpPr/>
                <p:nvPr/>
              </p:nvCxnSpPr>
              <p:spPr>
                <a:xfrm rot="5400000" flipH="1">
                  <a:off x="2786743" y="986972"/>
                  <a:ext cx="0" cy="856342"/>
                </a:xfrm>
                <a:prstGeom prst="line">
                  <a:avLst/>
                </a:prstGeom>
                <a:ln w="952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49" name="TextBox 18">
              <a:extLst>
                <a:ext uri="{FF2B5EF4-FFF2-40B4-BE49-F238E27FC236}">
                  <a16:creationId xmlns:a16="http://schemas.microsoft.com/office/drawing/2014/main" id="{CDDB4B1C-12EA-F043-878B-8F1D718AADF3}"/>
                </a:ext>
              </a:extLst>
            </p:cNvPr>
            <p:cNvSpPr txBox="1"/>
            <p:nvPr/>
          </p:nvSpPr>
          <p:spPr>
            <a:xfrm>
              <a:off x="8328982" y="1481651"/>
              <a:ext cx="2912895" cy="461665"/>
            </a:xfrm>
            <a:prstGeom prst="rect">
              <a:avLst/>
            </a:prstGeom>
            <a:noFill/>
          </p:spPr>
          <p:txBody>
            <a:bodyPr wrap="square" rtlCol="0">
              <a:spAutoFit/>
            </a:bodyPr>
            <a:lstStyle/>
            <a:p>
              <a:r>
                <a:rPr lang="en-US" sz="2400" b="1" dirty="0">
                  <a:latin typeface="Titillium" panose="00000500000000000000" pitchFamily="50" charset="0"/>
                </a:rPr>
                <a:t>Future Works</a:t>
              </a:r>
              <a:endParaRPr lang="en-US" sz="2400" b="1" dirty="0">
                <a:solidFill>
                  <a:schemeClr val="accent2"/>
                </a:solidFill>
                <a:latin typeface="Titillium" panose="00000500000000000000" pitchFamily="50" charset="0"/>
              </a:endParaRPr>
            </a:p>
          </p:txBody>
        </p:sp>
      </p:grpSp>
    </p:spTree>
    <p:extLst>
      <p:ext uri="{BB962C8B-B14F-4D97-AF65-F5344CB8AC3E}">
        <p14:creationId xmlns:p14="http://schemas.microsoft.com/office/powerpoint/2010/main" val="418003882"/>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par>
                                    <p:cTn id="17" presetID="49" presetClass="entr" presetSubtype="0"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360"/>
                                              </p:val>
                                            </p:tav>
                                            <p:tav tm="100000">
                                              <p:val>
                                                <p:fltVal val="0"/>
                                              </p:val>
                                            </p:tav>
                                          </p:tavLst>
                                        </p:anim>
                                        <p:animEffect transition="in" filter="fade">
                                          <p:cBhvr>
                                            <p:cTn id="22" dur="1000"/>
                                            <p:tgtEl>
                                              <p:spTgt spid="22"/>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2250"/>
                                </p:stCondLst>
                                <p:childTnLst>
                                  <p:par>
                                    <p:cTn id="28" presetID="2" presetClass="entr" presetSubtype="2" fill="hold" nodeType="afterEffect" p14:presetBounceEnd="60000">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14:bounceEnd="60000">
                                          <p:cBhvr additive="base">
                                            <p:cTn id="30" dur="10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31" dur="10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14:presetBounceEnd="60000">
                                      <p:stCondLst>
                                        <p:cond delay="250"/>
                                      </p:stCondLst>
                                      <p:childTnLst>
                                        <p:set>
                                          <p:cBhvr>
                                            <p:cTn id="33" dur="1" fill="hold">
                                              <p:stCondLst>
                                                <p:cond delay="0"/>
                                              </p:stCondLst>
                                            </p:cTn>
                                            <p:tgtEl>
                                              <p:spTgt spid="35"/>
                                            </p:tgtEl>
                                            <p:attrNameLst>
                                              <p:attrName>style.visibility</p:attrName>
                                            </p:attrNameLst>
                                          </p:cBhvr>
                                          <p:to>
                                            <p:strVal val="visible"/>
                                          </p:to>
                                        </p:set>
                                        <p:anim calcmode="lin" valueType="num" p14:bounceEnd="60000">
                                          <p:cBhvr additive="base">
                                            <p:cTn id="34" dur="100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35" dur="10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14:presetBounceEnd="60000">
                                      <p:stCondLst>
                                        <p:cond delay="250"/>
                                      </p:stCondLst>
                                      <p:childTnLst>
                                        <p:set>
                                          <p:cBhvr>
                                            <p:cTn id="37" dur="1" fill="hold">
                                              <p:stCondLst>
                                                <p:cond delay="0"/>
                                              </p:stCondLst>
                                            </p:cTn>
                                            <p:tgtEl>
                                              <p:spTgt spid="126"/>
                                            </p:tgtEl>
                                            <p:attrNameLst>
                                              <p:attrName>style.visibility</p:attrName>
                                            </p:attrNameLst>
                                          </p:cBhvr>
                                          <p:to>
                                            <p:strVal val="visible"/>
                                          </p:to>
                                        </p:set>
                                        <p:anim calcmode="lin" valueType="num" p14:bounceEnd="60000">
                                          <p:cBhvr additive="base">
                                            <p:cTn id="38" dur="1000" fill="hold"/>
                                            <p:tgtEl>
                                              <p:spTgt spid="126"/>
                                            </p:tgtEl>
                                            <p:attrNameLst>
                                              <p:attrName>ppt_x</p:attrName>
                                            </p:attrNameLst>
                                          </p:cBhvr>
                                          <p:tavLst>
                                            <p:tav tm="0">
                                              <p:val>
                                                <p:strVal val="1+#ppt_w/2"/>
                                              </p:val>
                                            </p:tav>
                                            <p:tav tm="100000">
                                              <p:val>
                                                <p:strVal val="#ppt_x"/>
                                              </p:val>
                                            </p:tav>
                                          </p:tavLst>
                                        </p:anim>
                                        <p:anim calcmode="lin" valueType="num" p14:bounceEnd="60000">
                                          <p:cBhvr additive="base">
                                            <p:cTn id="39" dur="1000" fill="hold"/>
                                            <p:tgtEl>
                                              <p:spTgt spid="126"/>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2" fill="hold" nodeType="afterEffect" p14:presetBounceEnd="60000">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14:bounceEnd="60000">
                                          <p:cBhvr additive="base">
                                            <p:cTn id="43" dur="1000" fill="hold"/>
                                            <p:tgtEl>
                                              <p:spTgt spid="133"/>
                                            </p:tgtEl>
                                            <p:attrNameLst>
                                              <p:attrName>ppt_x</p:attrName>
                                            </p:attrNameLst>
                                          </p:cBhvr>
                                          <p:tavLst>
                                            <p:tav tm="0">
                                              <p:val>
                                                <p:strVal val="1+#ppt_w/2"/>
                                              </p:val>
                                            </p:tav>
                                            <p:tav tm="100000">
                                              <p:val>
                                                <p:strVal val="#ppt_x"/>
                                              </p:val>
                                            </p:tav>
                                          </p:tavLst>
                                        </p:anim>
                                        <p:anim calcmode="lin" valueType="num" p14:bounceEnd="60000">
                                          <p:cBhvr additive="base">
                                            <p:cTn id="44" dur="1000" fill="hold"/>
                                            <p:tgtEl>
                                              <p:spTgt spid="133"/>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14:presetBounceEnd="60000">
                                      <p:stCondLst>
                                        <p:cond delay="250"/>
                                      </p:stCondLst>
                                      <p:childTnLst>
                                        <p:set>
                                          <p:cBhvr>
                                            <p:cTn id="46" dur="1" fill="hold">
                                              <p:stCondLst>
                                                <p:cond delay="0"/>
                                              </p:stCondLst>
                                            </p:cTn>
                                            <p:tgtEl>
                                              <p:spTgt spid="140"/>
                                            </p:tgtEl>
                                            <p:attrNameLst>
                                              <p:attrName>style.visibility</p:attrName>
                                            </p:attrNameLst>
                                          </p:cBhvr>
                                          <p:to>
                                            <p:strVal val="visible"/>
                                          </p:to>
                                        </p:set>
                                        <p:anim calcmode="lin" valueType="num" p14:bounceEnd="60000">
                                          <p:cBhvr additive="base">
                                            <p:cTn id="47" dur="1000" fill="hold"/>
                                            <p:tgtEl>
                                              <p:spTgt spid="140"/>
                                            </p:tgtEl>
                                            <p:attrNameLst>
                                              <p:attrName>ppt_x</p:attrName>
                                            </p:attrNameLst>
                                          </p:cBhvr>
                                          <p:tavLst>
                                            <p:tav tm="0">
                                              <p:val>
                                                <p:strVal val="1+#ppt_w/2"/>
                                              </p:val>
                                            </p:tav>
                                            <p:tav tm="100000">
                                              <p:val>
                                                <p:strVal val="#ppt_x"/>
                                              </p:val>
                                            </p:tav>
                                          </p:tavLst>
                                        </p:anim>
                                        <p:anim calcmode="lin" valueType="num" p14:bounceEnd="60000">
                                          <p:cBhvr additive="base">
                                            <p:cTn id="48" dur="1000" fill="hold"/>
                                            <p:tgtEl>
                                              <p:spTgt spid="140"/>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14:presetBounceEnd="60000">
                                      <p:stCondLst>
                                        <p:cond delay="250"/>
                                      </p:stCondLst>
                                      <p:childTnLst>
                                        <p:set>
                                          <p:cBhvr>
                                            <p:cTn id="50" dur="1" fill="hold">
                                              <p:stCondLst>
                                                <p:cond delay="0"/>
                                              </p:stCondLst>
                                            </p:cTn>
                                            <p:tgtEl>
                                              <p:spTgt spid="147"/>
                                            </p:tgtEl>
                                            <p:attrNameLst>
                                              <p:attrName>style.visibility</p:attrName>
                                            </p:attrNameLst>
                                          </p:cBhvr>
                                          <p:to>
                                            <p:strVal val="visible"/>
                                          </p:to>
                                        </p:set>
                                        <p:anim calcmode="lin" valueType="num" p14:bounceEnd="60000">
                                          <p:cBhvr additive="base">
                                            <p:cTn id="51" dur="1000" fill="hold"/>
                                            <p:tgtEl>
                                              <p:spTgt spid="147"/>
                                            </p:tgtEl>
                                            <p:attrNameLst>
                                              <p:attrName>ppt_x</p:attrName>
                                            </p:attrNameLst>
                                          </p:cBhvr>
                                          <p:tavLst>
                                            <p:tav tm="0">
                                              <p:val>
                                                <p:strVal val="1+#ppt_w/2"/>
                                              </p:val>
                                            </p:tav>
                                            <p:tav tm="100000">
                                              <p:val>
                                                <p:strVal val="#ppt_x"/>
                                              </p:val>
                                            </p:tav>
                                          </p:tavLst>
                                        </p:anim>
                                        <p:anim calcmode="lin" valueType="num" p14:bounceEnd="60000">
                                          <p:cBhvr additive="base">
                                            <p:cTn id="52" dur="1000" fill="hold"/>
                                            <p:tgtEl>
                                              <p:spTgt spid="1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par>
                                    <p:cTn id="17" presetID="49" presetClass="entr" presetSubtype="0"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360"/>
                                              </p:val>
                                            </p:tav>
                                            <p:tav tm="100000">
                                              <p:val>
                                                <p:fltVal val="0"/>
                                              </p:val>
                                            </p:tav>
                                          </p:tavLst>
                                        </p:anim>
                                        <p:animEffect transition="in" filter="fade">
                                          <p:cBhvr>
                                            <p:cTn id="22" dur="1000"/>
                                            <p:tgtEl>
                                              <p:spTgt spid="22"/>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2250"/>
                                </p:stCondLst>
                                <p:childTnLst>
                                  <p:par>
                                    <p:cTn id="28" presetID="2" presetClass="entr" presetSubtype="2"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1000" fill="hold"/>
                                            <p:tgtEl>
                                              <p:spTgt spid="28"/>
                                            </p:tgtEl>
                                            <p:attrNameLst>
                                              <p:attrName>ppt_x</p:attrName>
                                            </p:attrNameLst>
                                          </p:cBhvr>
                                          <p:tavLst>
                                            <p:tav tm="0">
                                              <p:val>
                                                <p:strVal val="1+#ppt_w/2"/>
                                              </p:val>
                                            </p:tav>
                                            <p:tav tm="100000">
                                              <p:val>
                                                <p:strVal val="#ppt_x"/>
                                              </p:val>
                                            </p:tav>
                                          </p:tavLst>
                                        </p:anim>
                                        <p:anim calcmode="lin" valueType="num">
                                          <p:cBhvr additive="base">
                                            <p:cTn id="31" dur="10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1000" fill="hold"/>
                                            <p:tgtEl>
                                              <p:spTgt spid="35"/>
                                            </p:tgtEl>
                                            <p:attrNameLst>
                                              <p:attrName>ppt_x</p:attrName>
                                            </p:attrNameLst>
                                          </p:cBhvr>
                                          <p:tavLst>
                                            <p:tav tm="0">
                                              <p:val>
                                                <p:strVal val="1+#ppt_w/2"/>
                                              </p:val>
                                            </p:tav>
                                            <p:tav tm="100000">
                                              <p:val>
                                                <p:strVal val="#ppt_x"/>
                                              </p:val>
                                            </p:tav>
                                          </p:tavLst>
                                        </p:anim>
                                        <p:anim calcmode="lin" valueType="num">
                                          <p:cBhvr additive="base">
                                            <p:cTn id="35" dur="10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250"/>
                                      </p:stCondLst>
                                      <p:childTnLst>
                                        <p:set>
                                          <p:cBhvr>
                                            <p:cTn id="37" dur="1" fill="hold">
                                              <p:stCondLst>
                                                <p:cond delay="0"/>
                                              </p:stCondLst>
                                            </p:cTn>
                                            <p:tgtEl>
                                              <p:spTgt spid="126"/>
                                            </p:tgtEl>
                                            <p:attrNameLst>
                                              <p:attrName>style.visibility</p:attrName>
                                            </p:attrNameLst>
                                          </p:cBhvr>
                                          <p:to>
                                            <p:strVal val="visible"/>
                                          </p:to>
                                        </p:set>
                                        <p:anim calcmode="lin" valueType="num">
                                          <p:cBhvr additive="base">
                                            <p:cTn id="38" dur="1000" fill="hold"/>
                                            <p:tgtEl>
                                              <p:spTgt spid="126"/>
                                            </p:tgtEl>
                                            <p:attrNameLst>
                                              <p:attrName>ppt_x</p:attrName>
                                            </p:attrNameLst>
                                          </p:cBhvr>
                                          <p:tavLst>
                                            <p:tav tm="0">
                                              <p:val>
                                                <p:strVal val="1+#ppt_w/2"/>
                                              </p:val>
                                            </p:tav>
                                            <p:tav tm="100000">
                                              <p:val>
                                                <p:strVal val="#ppt_x"/>
                                              </p:val>
                                            </p:tav>
                                          </p:tavLst>
                                        </p:anim>
                                        <p:anim calcmode="lin" valueType="num">
                                          <p:cBhvr additive="base">
                                            <p:cTn id="39" dur="1000" fill="hold"/>
                                            <p:tgtEl>
                                              <p:spTgt spid="126"/>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2" fill="hold" nodeType="afterEffect">
                                      <p:stCondLst>
                                        <p:cond delay="0"/>
                                      </p:stCondLst>
                                      <p:childTnLst>
                                        <p:set>
                                          <p:cBhvr>
                                            <p:cTn id="42" dur="1" fill="hold">
                                              <p:stCondLst>
                                                <p:cond delay="0"/>
                                              </p:stCondLst>
                                            </p:cTn>
                                            <p:tgtEl>
                                              <p:spTgt spid="133"/>
                                            </p:tgtEl>
                                            <p:attrNameLst>
                                              <p:attrName>style.visibility</p:attrName>
                                            </p:attrNameLst>
                                          </p:cBhvr>
                                          <p:to>
                                            <p:strVal val="visible"/>
                                          </p:to>
                                        </p:set>
                                        <p:anim calcmode="lin" valueType="num">
                                          <p:cBhvr additive="base">
                                            <p:cTn id="43" dur="1000" fill="hold"/>
                                            <p:tgtEl>
                                              <p:spTgt spid="133"/>
                                            </p:tgtEl>
                                            <p:attrNameLst>
                                              <p:attrName>ppt_x</p:attrName>
                                            </p:attrNameLst>
                                          </p:cBhvr>
                                          <p:tavLst>
                                            <p:tav tm="0">
                                              <p:val>
                                                <p:strVal val="1+#ppt_w/2"/>
                                              </p:val>
                                            </p:tav>
                                            <p:tav tm="100000">
                                              <p:val>
                                                <p:strVal val="#ppt_x"/>
                                              </p:val>
                                            </p:tav>
                                          </p:tavLst>
                                        </p:anim>
                                        <p:anim calcmode="lin" valueType="num">
                                          <p:cBhvr additive="base">
                                            <p:cTn id="44" dur="1000" fill="hold"/>
                                            <p:tgtEl>
                                              <p:spTgt spid="133"/>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250"/>
                                      </p:stCondLst>
                                      <p:childTnLst>
                                        <p:set>
                                          <p:cBhvr>
                                            <p:cTn id="46" dur="1" fill="hold">
                                              <p:stCondLst>
                                                <p:cond delay="0"/>
                                              </p:stCondLst>
                                            </p:cTn>
                                            <p:tgtEl>
                                              <p:spTgt spid="140"/>
                                            </p:tgtEl>
                                            <p:attrNameLst>
                                              <p:attrName>style.visibility</p:attrName>
                                            </p:attrNameLst>
                                          </p:cBhvr>
                                          <p:to>
                                            <p:strVal val="visible"/>
                                          </p:to>
                                        </p:set>
                                        <p:anim calcmode="lin" valueType="num">
                                          <p:cBhvr additive="base">
                                            <p:cTn id="47" dur="1000" fill="hold"/>
                                            <p:tgtEl>
                                              <p:spTgt spid="140"/>
                                            </p:tgtEl>
                                            <p:attrNameLst>
                                              <p:attrName>ppt_x</p:attrName>
                                            </p:attrNameLst>
                                          </p:cBhvr>
                                          <p:tavLst>
                                            <p:tav tm="0">
                                              <p:val>
                                                <p:strVal val="1+#ppt_w/2"/>
                                              </p:val>
                                            </p:tav>
                                            <p:tav tm="100000">
                                              <p:val>
                                                <p:strVal val="#ppt_x"/>
                                              </p:val>
                                            </p:tav>
                                          </p:tavLst>
                                        </p:anim>
                                        <p:anim calcmode="lin" valueType="num">
                                          <p:cBhvr additive="base">
                                            <p:cTn id="48" dur="1000" fill="hold"/>
                                            <p:tgtEl>
                                              <p:spTgt spid="140"/>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250"/>
                                      </p:stCondLst>
                                      <p:childTnLst>
                                        <p:set>
                                          <p:cBhvr>
                                            <p:cTn id="50" dur="1" fill="hold">
                                              <p:stCondLst>
                                                <p:cond delay="0"/>
                                              </p:stCondLst>
                                            </p:cTn>
                                            <p:tgtEl>
                                              <p:spTgt spid="147"/>
                                            </p:tgtEl>
                                            <p:attrNameLst>
                                              <p:attrName>style.visibility</p:attrName>
                                            </p:attrNameLst>
                                          </p:cBhvr>
                                          <p:to>
                                            <p:strVal val="visible"/>
                                          </p:to>
                                        </p:set>
                                        <p:anim calcmode="lin" valueType="num">
                                          <p:cBhvr additive="base">
                                            <p:cTn id="51" dur="1000" fill="hold"/>
                                            <p:tgtEl>
                                              <p:spTgt spid="147"/>
                                            </p:tgtEl>
                                            <p:attrNameLst>
                                              <p:attrName>ppt_x</p:attrName>
                                            </p:attrNameLst>
                                          </p:cBhvr>
                                          <p:tavLst>
                                            <p:tav tm="0">
                                              <p:val>
                                                <p:strVal val="1+#ppt_w/2"/>
                                              </p:val>
                                            </p:tav>
                                            <p:tav tm="100000">
                                              <p:val>
                                                <p:strVal val="#ppt_x"/>
                                              </p:val>
                                            </p:tav>
                                          </p:tavLst>
                                        </p:anim>
                                        <p:anim calcmode="lin" valueType="num">
                                          <p:cBhvr additive="base">
                                            <p:cTn id="52" dur="1000" fill="hold"/>
                                            <p:tgtEl>
                                              <p:spTgt spid="1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71062" y="0"/>
            <a:ext cx="5320937"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8571149" y="2405867"/>
            <a:ext cx="3237674" cy="1908215"/>
          </a:xfrm>
          <a:prstGeom prst="rect">
            <a:avLst/>
          </a:prstGeom>
          <a:noFill/>
        </p:spPr>
        <p:txBody>
          <a:bodyPr wrap="square" rtlCol="0">
            <a:spAutoFit/>
          </a:bodyPr>
          <a:lstStyle/>
          <a:p>
            <a:pPr>
              <a:spcAft>
                <a:spcPts val="1200"/>
              </a:spcAft>
            </a:pPr>
            <a:r>
              <a:rPr lang="en-US" sz="5400" b="1" dirty="0">
                <a:solidFill>
                  <a:schemeClr val="bg1"/>
                </a:solidFill>
                <a:latin typeface="+mj-lt"/>
              </a:rPr>
              <a:t>MAIN</a:t>
            </a:r>
          </a:p>
          <a:p>
            <a:pPr>
              <a:spcAft>
                <a:spcPts val="1200"/>
              </a:spcAft>
            </a:pPr>
            <a:r>
              <a:rPr lang="en-US" sz="5400" b="1" dirty="0">
                <a:solidFill>
                  <a:schemeClr val="accent2"/>
                </a:solidFill>
                <a:latin typeface="+mj-lt"/>
              </a:rPr>
              <a:t>FEATURES</a:t>
            </a:r>
          </a:p>
        </p:txBody>
      </p:sp>
      <p:grpSp>
        <p:nvGrpSpPr>
          <p:cNvPr id="5" name="Group 4"/>
          <p:cNvGrpSpPr/>
          <p:nvPr/>
        </p:nvGrpSpPr>
        <p:grpSpPr>
          <a:xfrm rot="2700000">
            <a:off x="5459002" y="2309105"/>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2700000">
            <a:off x="6665890" y="3383973"/>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6443938" y="1796473"/>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ttangolo 1">
            <a:extLst>
              <a:ext uri="{FF2B5EF4-FFF2-40B4-BE49-F238E27FC236}">
                <a16:creationId xmlns:a16="http://schemas.microsoft.com/office/drawing/2014/main" id="{877DF29D-74D7-2D45-B861-BEDBDD36F243}"/>
              </a:ext>
            </a:extLst>
          </p:cNvPr>
          <p:cNvSpPr/>
          <p:nvPr/>
        </p:nvSpPr>
        <p:spPr>
          <a:xfrm>
            <a:off x="302776" y="333725"/>
            <a:ext cx="6096000" cy="1295868"/>
          </a:xfrm>
          <a:prstGeom prst="rect">
            <a:avLst/>
          </a:prstGeom>
        </p:spPr>
        <p:txBody>
          <a:bodyPr>
            <a:spAutoFit/>
          </a:bodyPr>
          <a:lstStyle/>
          <a:p>
            <a:pPr>
              <a:lnSpc>
                <a:spcPct val="150000"/>
              </a:lnSpc>
              <a:buSzPts val="1800"/>
            </a:pPr>
            <a:r>
              <a:rPr lang="en-US" dirty="0">
                <a:solidFill>
                  <a:schemeClr val="bg2">
                    <a:lumMod val="50000"/>
                  </a:schemeClr>
                </a:solidFill>
                <a:ea typeface="Raleway"/>
                <a:cs typeface="Raleway"/>
                <a:sym typeface="Raleway"/>
              </a:rPr>
              <a:t>The app is designed to easily download and listen songs. No matter if you are with or without internet connection: this is the right choice for you.</a:t>
            </a:r>
          </a:p>
        </p:txBody>
      </p:sp>
      <p:cxnSp>
        <p:nvCxnSpPr>
          <p:cNvPr id="56" name="Straight Connector 17">
            <a:extLst>
              <a:ext uri="{FF2B5EF4-FFF2-40B4-BE49-F238E27FC236}">
                <a16:creationId xmlns:a16="http://schemas.microsoft.com/office/drawing/2014/main" id="{47AF2A5C-AB2D-F644-9436-AEE35701D896}"/>
              </a:ext>
            </a:extLst>
          </p:cNvPr>
          <p:cNvCxnSpPr>
            <a:cxnSpLocks/>
          </p:cNvCxnSpPr>
          <p:nvPr/>
        </p:nvCxnSpPr>
        <p:spPr>
          <a:xfrm flipH="1">
            <a:off x="503059" y="1826168"/>
            <a:ext cx="5695434" cy="0"/>
          </a:xfrm>
          <a:prstGeom prst="line">
            <a:avLst/>
          </a:prstGeom>
          <a:ln w="57150" cap="rnd">
            <a:solidFill>
              <a:schemeClr val="accent2">
                <a:alpha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9" name="Rettangolo 58">
            <a:extLst>
              <a:ext uri="{FF2B5EF4-FFF2-40B4-BE49-F238E27FC236}">
                <a16:creationId xmlns:a16="http://schemas.microsoft.com/office/drawing/2014/main" id="{031F42DE-FF1B-5A4F-98C7-E660F3ED735C}"/>
              </a:ext>
            </a:extLst>
          </p:cNvPr>
          <p:cNvSpPr/>
          <p:nvPr/>
        </p:nvSpPr>
        <p:spPr>
          <a:xfrm>
            <a:off x="302776" y="1909972"/>
            <a:ext cx="6096000" cy="2126864"/>
          </a:xfrm>
          <a:prstGeom prst="rect">
            <a:avLst/>
          </a:prstGeom>
        </p:spPr>
        <p:txBody>
          <a:bodyPr>
            <a:spAutoFit/>
          </a:bodyPr>
          <a:lstStyle/>
          <a:p>
            <a:pPr>
              <a:lnSpc>
                <a:spcPct val="150000"/>
              </a:lnSpc>
              <a:buSzPts val="1800"/>
            </a:pPr>
            <a:r>
              <a:rPr lang="en-US" dirty="0">
                <a:solidFill>
                  <a:schemeClr val="bg2">
                    <a:lumMod val="50000"/>
                  </a:schemeClr>
                </a:solidFill>
                <a:ea typeface="Raleway"/>
                <a:cs typeface="Raleway"/>
                <a:sym typeface="Raleway"/>
              </a:rPr>
              <a:t>Hoodie is the best way to listen to music!</a:t>
            </a:r>
          </a:p>
          <a:p>
            <a:pPr marL="285750" indent="-285750">
              <a:lnSpc>
                <a:spcPct val="150000"/>
              </a:lnSpc>
              <a:buSzPts val="1800"/>
              <a:buFont typeface="Arial" panose="020B0604020202020204" pitchFamily="34" charset="0"/>
              <a:buChar char="•"/>
            </a:pPr>
            <a:r>
              <a:rPr lang="en-US" dirty="0">
                <a:solidFill>
                  <a:schemeClr val="bg2">
                    <a:lumMod val="50000"/>
                  </a:schemeClr>
                </a:solidFill>
                <a:ea typeface="Raleway"/>
                <a:cs typeface="Raleway"/>
                <a:sym typeface="Raleway"/>
              </a:rPr>
              <a:t>Search and stream any song without paying a subscription</a:t>
            </a:r>
          </a:p>
          <a:p>
            <a:pPr marL="285750" indent="-285750">
              <a:lnSpc>
                <a:spcPct val="150000"/>
              </a:lnSpc>
              <a:buSzPts val="1800"/>
              <a:buFont typeface="Arial" panose="020B0604020202020204" pitchFamily="34" charset="0"/>
              <a:buChar char="•"/>
            </a:pPr>
            <a:r>
              <a:rPr lang="en-US" dirty="0">
                <a:solidFill>
                  <a:schemeClr val="bg2">
                    <a:lumMod val="50000"/>
                  </a:schemeClr>
                </a:solidFill>
                <a:ea typeface="Raleway"/>
                <a:cs typeface="Raleway"/>
                <a:sym typeface="Raleway"/>
              </a:rPr>
              <a:t>Download songs you love for quick access later</a:t>
            </a:r>
          </a:p>
          <a:p>
            <a:pPr marL="285750" indent="-285750">
              <a:lnSpc>
                <a:spcPct val="150000"/>
              </a:lnSpc>
              <a:buSzPts val="1800"/>
              <a:buFont typeface="Arial" panose="020B0604020202020204" pitchFamily="34" charset="0"/>
              <a:buChar char="•"/>
            </a:pPr>
            <a:r>
              <a:rPr lang="en-US" dirty="0">
                <a:solidFill>
                  <a:schemeClr val="bg2">
                    <a:lumMod val="50000"/>
                  </a:schemeClr>
                </a:solidFill>
                <a:ea typeface="Raleway"/>
                <a:cs typeface="Raleway"/>
                <a:sym typeface="Raleway"/>
              </a:rPr>
              <a:t>Create unlimited library, reorder and manage your music</a:t>
            </a:r>
          </a:p>
          <a:p>
            <a:pPr marL="285750" indent="-285750">
              <a:lnSpc>
                <a:spcPct val="150000"/>
              </a:lnSpc>
              <a:buSzPts val="1800"/>
              <a:buFont typeface="Arial" panose="020B0604020202020204" pitchFamily="34" charset="0"/>
              <a:buChar char="•"/>
            </a:pPr>
            <a:r>
              <a:rPr lang="en-US" dirty="0">
                <a:solidFill>
                  <a:schemeClr val="bg2">
                    <a:lumMod val="50000"/>
                  </a:schemeClr>
                </a:solidFill>
                <a:ea typeface="Raleway"/>
                <a:cs typeface="Raleway"/>
                <a:sym typeface="Raleway"/>
              </a:rPr>
              <a:t>Listen music in portrait and horizontal mode</a:t>
            </a:r>
          </a:p>
        </p:txBody>
      </p:sp>
      <p:cxnSp>
        <p:nvCxnSpPr>
          <p:cNvPr id="61" name="Straight Connector 17">
            <a:extLst>
              <a:ext uri="{FF2B5EF4-FFF2-40B4-BE49-F238E27FC236}">
                <a16:creationId xmlns:a16="http://schemas.microsoft.com/office/drawing/2014/main" id="{F7E0FFFC-31CC-0A4E-9915-FACAFB829C07}"/>
              </a:ext>
            </a:extLst>
          </p:cNvPr>
          <p:cNvCxnSpPr>
            <a:cxnSpLocks/>
          </p:cNvCxnSpPr>
          <p:nvPr/>
        </p:nvCxnSpPr>
        <p:spPr>
          <a:xfrm flipH="1">
            <a:off x="503059" y="4230278"/>
            <a:ext cx="5695434" cy="0"/>
          </a:xfrm>
          <a:prstGeom prst="line">
            <a:avLst/>
          </a:prstGeom>
          <a:ln w="57150" cap="rnd">
            <a:solidFill>
              <a:schemeClr val="accent2">
                <a:alpha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2" name="Rettangolo 61">
            <a:extLst>
              <a:ext uri="{FF2B5EF4-FFF2-40B4-BE49-F238E27FC236}">
                <a16:creationId xmlns:a16="http://schemas.microsoft.com/office/drawing/2014/main" id="{1D23DE5D-A73C-0245-9121-090746325BF7}"/>
              </a:ext>
            </a:extLst>
          </p:cNvPr>
          <p:cNvSpPr/>
          <p:nvPr/>
        </p:nvSpPr>
        <p:spPr>
          <a:xfrm>
            <a:off x="400566" y="4314082"/>
            <a:ext cx="6096000" cy="2126864"/>
          </a:xfrm>
          <a:prstGeom prst="rect">
            <a:avLst/>
          </a:prstGeom>
        </p:spPr>
        <p:txBody>
          <a:bodyPr>
            <a:spAutoFit/>
          </a:bodyPr>
          <a:lstStyle/>
          <a:p>
            <a:pPr>
              <a:lnSpc>
                <a:spcPct val="150000"/>
              </a:lnSpc>
              <a:buSzPts val="1800"/>
            </a:pPr>
            <a:r>
              <a:rPr lang="en-US" dirty="0">
                <a:solidFill>
                  <a:schemeClr val="bg2">
                    <a:lumMod val="50000"/>
                  </a:schemeClr>
                </a:solidFill>
                <a:ea typeface="Raleway"/>
                <a:cs typeface="Raleway"/>
                <a:sym typeface="Raleway"/>
              </a:rPr>
              <a:t>You can also listen to trending music by genre by selecting one our favorite chart. Charts is a new, easy way to stay plugged in to what’s trending in the world of sound. With unique lists for all the genre, this feature is your destination for the latest and greatest out there.</a:t>
            </a:r>
          </a:p>
        </p:txBody>
      </p:sp>
      <p:pic>
        <p:nvPicPr>
          <p:cNvPr id="18" name="Immagine 17">
            <a:extLst>
              <a:ext uri="{FF2B5EF4-FFF2-40B4-BE49-F238E27FC236}">
                <a16:creationId xmlns:a16="http://schemas.microsoft.com/office/drawing/2014/main" id="{0E341689-A213-914B-B642-D003411DC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19" name="Rettangolo 18">
            <a:extLst>
              <a:ext uri="{FF2B5EF4-FFF2-40B4-BE49-F238E27FC236}">
                <a16:creationId xmlns:a16="http://schemas.microsoft.com/office/drawing/2014/main" id="{66527A8D-3061-B049-8BE9-FC7926129AF2}"/>
              </a:ext>
            </a:extLst>
          </p:cNvPr>
          <p:cNvSpPr/>
          <p:nvPr/>
        </p:nvSpPr>
        <p:spPr>
          <a:xfrm>
            <a:off x="811069" y="6488668"/>
            <a:ext cx="1436483" cy="369332"/>
          </a:xfrm>
          <a:prstGeom prst="rect">
            <a:avLst/>
          </a:prstGeom>
        </p:spPr>
        <p:txBody>
          <a:bodyPr wrap="none">
            <a:spAutoFit/>
          </a:bodyPr>
          <a:lstStyle/>
          <a:p>
            <a:r>
              <a:rPr lang="en-US" b="1" dirty="0">
                <a:latin typeface="Titillium" panose="00000500000000000000" pitchFamily="50" charset="0"/>
              </a:rPr>
              <a:t>Introduction.</a:t>
            </a:r>
            <a:endParaRPr lang="it-IT" dirty="0"/>
          </a:p>
        </p:txBody>
      </p:sp>
    </p:spTree>
    <p:extLst>
      <p:ext uri="{BB962C8B-B14F-4D97-AF65-F5344CB8AC3E}">
        <p14:creationId xmlns:p14="http://schemas.microsoft.com/office/powerpoint/2010/main" val="385122188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par>
                                <p:cTn id="17" presetID="49" presetClass="entr" presetSubtype="0"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360"/>
                                          </p:val>
                                        </p:tav>
                                        <p:tav tm="100000">
                                          <p:val>
                                            <p:fltVal val="0"/>
                                          </p:val>
                                        </p:tav>
                                      </p:tavLst>
                                    </p:anim>
                                    <p:animEffect transition="in" filter="fade">
                                      <p:cBhvr>
                                        <p:cTn id="22" dur="1000"/>
                                        <p:tgtEl>
                                          <p:spTgt spid="22"/>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gnaposto immagine 2">
            <a:extLst>
              <a:ext uri="{FF2B5EF4-FFF2-40B4-BE49-F238E27FC236}">
                <a16:creationId xmlns:a16="http://schemas.microsoft.com/office/drawing/2014/main" id="{3E3B2B9D-57E2-8D47-8094-4AF1E4F05DF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754" r="7754"/>
          <a:stretch>
            <a:fillRect/>
          </a:stretch>
        </p:blipFill>
        <p:spPr/>
      </p:pic>
      <p:grpSp>
        <p:nvGrpSpPr>
          <p:cNvPr id="4" name="Group 3"/>
          <p:cNvGrpSpPr/>
          <p:nvPr/>
        </p:nvGrpSpPr>
        <p:grpSpPr>
          <a:xfrm rot="2700000">
            <a:off x="7003409" y="1166864"/>
            <a:ext cx="457200" cy="457200"/>
            <a:chOff x="2358572" y="1016001"/>
            <a:chExt cx="856342" cy="856342"/>
          </a:xfrm>
          <a:effectLst/>
        </p:grpSpPr>
        <p:cxnSp>
          <p:nvCxnSpPr>
            <p:cNvPr id="5" name="Straight Connector 4"/>
            <p:cNvCxnSpPr/>
            <p:nvPr/>
          </p:nvCxnSpPr>
          <p:spPr>
            <a:xfrm flipH="1">
              <a:off x="2786743" y="1016001"/>
              <a:ext cx="0" cy="856342"/>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a:off x="2786743" y="986972"/>
              <a:ext cx="0" cy="856342"/>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rot="2700000">
            <a:off x="9777023" y="4741667"/>
            <a:ext cx="1280160" cy="1280160"/>
            <a:chOff x="2358572" y="1016001"/>
            <a:chExt cx="856342" cy="856342"/>
          </a:xfrm>
          <a:effectLst/>
        </p:grpSpPr>
        <p:cxnSp>
          <p:nvCxnSpPr>
            <p:cNvPr id="8" name="Straight Connector 7"/>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844930" y="3065890"/>
            <a:ext cx="4223657" cy="646331"/>
          </a:xfrm>
          <a:prstGeom prst="rect">
            <a:avLst/>
          </a:prstGeom>
          <a:noFill/>
        </p:spPr>
        <p:txBody>
          <a:bodyPr wrap="square" rtlCol="0">
            <a:spAutoFit/>
          </a:bodyPr>
          <a:lstStyle/>
          <a:p>
            <a:r>
              <a:rPr lang="en-US" sz="3600" b="1" dirty="0">
                <a:latin typeface="Titillium" panose="00000500000000000000" pitchFamily="50" charset="0"/>
              </a:rPr>
              <a:t>Our </a:t>
            </a:r>
            <a:r>
              <a:rPr lang="en-US" sz="3600" b="1" dirty="0">
                <a:solidFill>
                  <a:schemeClr val="accent2"/>
                </a:solidFill>
                <a:latin typeface="Titillium" panose="00000500000000000000" pitchFamily="50" charset="0"/>
              </a:rPr>
              <a:t>Approach</a:t>
            </a:r>
          </a:p>
        </p:txBody>
      </p:sp>
      <p:sp>
        <p:nvSpPr>
          <p:cNvPr id="11" name="TextBox 10"/>
          <p:cNvSpPr txBox="1"/>
          <p:nvPr/>
        </p:nvSpPr>
        <p:spPr>
          <a:xfrm>
            <a:off x="945969" y="3813189"/>
            <a:ext cx="5030147" cy="2223814"/>
          </a:xfrm>
          <a:prstGeom prst="rect">
            <a:avLst/>
          </a:prstGeom>
          <a:noFill/>
        </p:spPr>
        <p:txBody>
          <a:bodyPr wrap="square" rtlCol="0">
            <a:spAutoFit/>
          </a:bodyPr>
          <a:lstStyle/>
          <a:p>
            <a:pPr algn="ctr">
              <a:lnSpc>
                <a:spcPct val="130000"/>
              </a:lnSpc>
            </a:pPr>
            <a:r>
              <a:rPr lang="en-US" dirty="0">
                <a:solidFill>
                  <a:schemeClr val="tx1">
                    <a:alpha val="60000"/>
                  </a:schemeClr>
                </a:solidFill>
                <a:ea typeface="Source Sans Pro" charset="0"/>
                <a:cs typeface="Source Sans Pro" charset="0"/>
              </a:rPr>
              <a:t>In order to develop correctly the application we decided to use a SCRUM approach, proceeding by sprints. </a:t>
            </a:r>
          </a:p>
          <a:p>
            <a:pPr algn="ctr">
              <a:lnSpc>
                <a:spcPct val="130000"/>
              </a:lnSpc>
            </a:pPr>
            <a:r>
              <a:rPr lang="en-US" dirty="0">
                <a:solidFill>
                  <a:schemeClr val="tx1">
                    <a:alpha val="60000"/>
                  </a:schemeClr>
                </a:solidFill>
                <a:ea typeface="Source Sans Pro" charset="0"/>
                <a:cs typeface="Source Sans Pro" charset="0"/>
              </a:rPr>
              <a:t>Each of us developed some small functionalities coming from the user stories realized at the beginning. The sprint was about 2 weeks.</a:t>
            </a:r>
          </a:p>
        </p:txBody>
      </p:sp>
      <p:grpSp>
        <p:nvGrpSpPr>
          <p:cNvPr id="12" name="Group 11"/>
          <p:cNvGrpSpPr/>
          <p:nvPr/>
        </p:nvGrpSpPr>
        <p:grpSpPr>
          <a:xfrm>
            <a:off x="1844930" y="2497394"/>
            <a:ext cx="3232227" cy="307777"/>
            <a:chOff x="4472113" y="319593"/>
            <a:chExt cx="3232227" cy="307777"/>
          </a:xfrm>
        </p:grpSpPr>
        <p:sp>
          <p:nvSpPr>
            <p:cNvPr id="13" name="TextBox 12"/>
            <p:cNvSpPr txBox="1"/>
            <p:nvPr userDrawn="1"/>
          </p:nvSpPr>
          <p:spPr>
            <a:xfrm>
              <a:off x="5041305" y="360666"/>
              <a:ext cx="2093843" cy="261610"/>
            </a:xfrm>
            <a:prstGeom prst="rect">
              <a:avLst/>
            </a:prstGeom>
            <a:noFill/>
          </p:spPr>
          <p:txBody>
            <a:bodyPr wrap="none" rtlCol="0">
              <a:spAutoFit/>
            </a:bodyPr>
            <a:lstStyle/>
            <a:p>
              <a:pPr algn="ctr"/>
              <a:r>
                <a:rPr lang="en-US" sz="1050" spc="400" dirty="0"/>
                <a:t>AN AGILE PROCESS</a:t>
              </a:r>
            </a:p>
          </p:txBody>
        </p:sp>
        <p:sp>
          <p:nvSpPr>
            <p:cNvPr id="14" name="TextBox 13"/>
            <p:cNvSpPr txBox="1"/>
            <p:nvPr userDrawn="1"/>
          </p:nvSpPr>
          <p:spPr>
            <a:xfrm>
              <a:off x="4472113" y="319593"/>
              <a:ext cx="425116" cy="307777"/>
            </a:xfrm>
            <a:prstGeom prst="rect">
              <a:avLst/>
            </a:prstGeom>
            <a:noFill/>
          </p:spPr>
          <p:txBody>
            <a:bodyPr wrap="none" rtlCol="0">
              <a:spAutoFit/>
            </a:bodyPr>
            <a:lstStyle/>
            <a:p>
              <a:pPr algn="ctr"/>
              <a:r>
                <a:rPr lang="en-US" sz="1400" spc="400" dirty="0">
                  <a:solidFill>
                    <a:schemeClr val="tx1"/>
                  </a:solidFill>
                  <a:latin typeface="+mj-lt"/>
                </a:rPr>
                <a:t>-[</a:t>
              </a:r>
            </a:p>
          </p:txBody>
        </p:sp>
        <p:sp>
          <p:nvSpPr>
            <p:cNvPr id="15" name="TextBox 14"/>
            <p:cNvSpPr txBox="1"/>
            <p:nvPr userDrawn="1"/>
          </p:nvSpPr>
          <p:spPr>
            <a:xfrm>
              <a:off x="7279224" y="319593"/>
              <a:ext cx="425116" cy="307777"/>
            </a:xfrm>
            <a:prstGeom prst="rect">
              <a:avLst/>
            </a:prstGeom>
            <a:noFill/>
          </p:spPr>
          <p:txBody>
            <a:bodyPr wrap="none" rtlCol="0">
              <a:spAutoFit/>
            </a:bodyPr>
            <a:lstStyle/>
            <a:p>
              <a:pPr algn="ctr"/>
              <a:r>
                <a:rPr lang="en-US" sz="1400" spc="400" dirty="0">
                  <a:solidFill>
                    <a:schemeClr val="tx1"/>
                  </a:solidFill>
                  <a:latin typeface="+mj-lt"/>
                </a:rPr>
                <a:t>]-</a:t>
              </a:r>
            </a:p>
          </p:txBody>
        </p:sp>
      </p:grpSp>
      <p:grpSp>
        <p:nvGrpSpPr>
          <p:cNvPr id="16" name="Group 15"/>
          <p:cNvGrpSpPr/>
          <p:nvPr/>
        </p:nvGrpSpPr>
        <p:grpSpPr>
          <a:xfrm rot="2700000">
            <a:off x="-605451" y="620971"/>
            <a:ext cx="1554480" cy="1554480"/>
            <a:chOff x="2358572" y="1016001"/>
            <a:chExt cx="856342" cy="856342"/>
          </a:xfrm>
          <a:effectLst/>
        </p:grpSpPr>
        <p:cxnSp>
          <p:nvCxnSpPr>
            <p:cNvPr id="17" name="Straight Connector 16"/>
            <p:cNvCxnSpPr/>
            <p:nvPr/>
          </p:nvCxnSpPr>
          <p:spPr>
            <a:xfrm flipH="1">
              <a:off x="2786743" y="1016001"/>
              <a:ext cx="0" cy="856342"/>
            </a:xfrm>
            <a:prstGeom prst="line">
              <a:avLst/>
            </a:prstGeom>
            <a:ln w="19050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a:off x="2786743" y="986972"/>
              <a:ext cx="0" cy="856342"/>
            </a:xfrm>
            <a:prstGeom prst="line">
              <a:avLst/>
            </a:prstGeom>
            <a:ln w="19050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2700000">
            <a:off x="-1202006" y="867523"/>
            <a:ext cx="2743200" cy="2743200"/>
            <a:chOff x="2358572" y="1016001"/>
            <a:chExt cx="856342" cy="856342"/>
          </a:xfrm>
          <a:effectLst/>
        </p:grpSpPr>
        <p:cxnSp>
          <p:nvCxnSpPr>
            <p:cNvPr id="20" name="Straight Connector 19"/>
            <p:cNvCxnSpPr/>
            <p:nvPr/>
          </p:nvCxnSpPr>
          <p:spPr>
            <a:xfrm flipH="1">
              <a:off x="2786743" y="1016001"/>
              <a:ext cx="0" cy="856342"/>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a:off x="2786743" y="986972"/>
              <a:ext cx="0" cy="856342"/>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2700000">
            <a:off x="547642" y="2502101"/>
            <a:ext cx="640080" cy="640080"/>
            <a:chOff x="2358572" y="1016001"/>
            <a:chExt cx="856342" cy="856342"/>
          </a:xfrm>
          <a:effectLst/>
        </p:grpSpPr>
        <p:cxnSp>
          <p:nvCxnSpPr>
            <p:cNvPr id="23" name="Straight Connector 22"/>
            <p:cNvCxnSpPr/>
            <p:nvPr/>
          </p:nvCxnSpPr>
          <p:spPr>
            <a:xfrm flipH="1">
              <a:off x="2786743" y="1016001"/>
              <a:ext cx="0" cy="856342"/>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1598128" y="776618"/>
            <a:ext cx="914400" cy="914400"/>
            <a:chOff x="2358572" y="1016001"/>
            <a:chExt cx="856342" cy="856342"/>
          </a:xfrm>
          <a:effectLst/>
        </p:grpSpPr>
        <p:cxnSp>
          <p:nvCxnSpPr>
            <p:cNvPr id="26" name="Straight Connector 25"/>
            <p:cNvCxnSpPr/>
            <p:nvPr/>
          </p:nvCxnSpPr>
          <p:spPr>
            <a:xfrm flipH="1">
              <a:off x="2786743" y="1016001"/>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3" name="Immagine 32">
            <a:extLst>
              <a:ext uri="{FF2B5EF4-FFF2-40B4-BE49-F238E27FC236}">
                <a16:creationId xmlns:a16="http://schemas.microsoft.com/office/drawing/2014/main" id="{462C437C-E5AA-244C-B1EC-6972FAFAD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34" name="Rettangolo 33">
            <a:extLst>
              <a:ext uri="{FF2B5EF4-FFF2-40B4-BE49-F238E27FC236}">
                <a16:creationId xmlns:a16="http://schemas.microsoft.com/office/drawing/2014/main" id="{ABE1281E-BBF9-534A-9B8D-63D366FBBA79}"/>
              </a:ext>
            </a:extLst>
          </p:cNvPr>
          <p:cNvSpPr/>
          <p:nvPr/>
        </p:nvSpPr>
        <p:spPr>
          <a:xfrm>
            <a:off x="811069" y="6488668"/>
            <a:ext cx="1436483" cy="369332"/>
          </a:xfrm>
          <a:prstGeom prst="rect">
            <a:avLst/>
          </a:prstGeom>
        </p:spPr>
        <p:txBody>
          <a:bodyPr wrap="none">
            <a:spAutoFit/>
          </a:bodyPr>
          <a:lstStyle/>
          <a:p>
            <a:r>
              <a:rPr lang="en-US" b="1" dirty="0">
                <a:latin typeface="Titillium" panose="00000500000000000000" pitchFamily="50" charset="0"/>
              </a:rPr>
              <a:t>Introduction.</a:t>
            </a:r>
            <a:endParaRPr lang="it-IT" dirty="0"/>
          </a:p>
        </p:txBody>
      </p:sp>
    </p:spTree>
    <p:extLst>
      <p:ext uri="{BB962C8B-B14F-4D97-AF65-F5344CB8AC3E}">
        <p14:creationId xmlns:p14="http://schemas.microsoft.com/office/powerpoint/2010/main" val="29434896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a:extLst>
              <a:ext uri="{FF2B5EF4-FFF2-40B4-BE49-F238E27FC236}">
                <a16:creationId xmlns:a16="http://schemas.microsoft.com/office/drawing/2014/main" id="{000D2B8C-FDB3-2948-911A-7679153212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310843" y="2543749"/>
            <a:ext cx="1200329" cy="1200329"/>
          </a:xfrm>
          <a:noFill/>
        </p:spPr>
      </p:pic>
      <p:sp>
        <p:nvSpPr>
          <p:cNvPr id="5" name="TextBox 9">
            <a:extLst>
              <a:ext uri="{FF2B5EF4-FFF2-40B4-BE49-F238E27FC236}">
                <a16:creationId xmlns:a16="http://schemas.microsoft.com/office/drawing/2014/main" id="{4598A74E-3259-A443-A282-656CFD66D96D}"/>
              </a:ext>
            </a:extLst>
          </p:cNvPr>
          <p:cNvSpPr txBox="1"/>
          <p:nvPr/>
        </p:nvSpPr>
        <p:spPr>
          <a:xfrm>
            <a:off x="3984170" y="558424"/>
            <a:ext cx="4223657" cy="646331"/>
          </a:xfrm>
          <a:prstGeom prst="rect">
            <a:avLst/>
          </a:prstGeom>
          <a:noFill/>
        </p:spPr>
        <p:txBody>
          <a:bodyPr wrap="square" rtlCol="0">
            <a:spAutoFit/>
          </a:bodyPr>
          <a:lstStyle/>
          <a:p>
            <a:pPr algn="ctr"/>
            <a:r>
              <a:rPr lang="en-US" sz="3600" b="1" dirty="0">
                <a:latin typeface="Titillium" panose="00000500000000000000" pitchFamily="50" charset="0"/>
              </a:rPr>
              <a:t>Used </a:t>
            </a:r>
            <a:r>
              <a:rPr lang="en-US" sz="3600" b="1" dirty="0">
                <a:solidFill>
                  <a:schemeClr val="accent2"/>
                </a:solidFill>
                <a:latin typeface="Titillium" panose="00000500000000000000" pitchFamily="50" charset="0"/>
              </a:rPr>
              <a:t>Technologies</a:t>
            </a:r>
          </a:p>
        </p:txBody>
      </p:sp>
      <p:pic>
        <p:nvPicPr>
          <p:cNvPr id="13" name="Segnaposto immagine 8">
            <a:extLst>
              <a:ext uri="{FF2B5EF4-FFF2-40B4-BE49-F238E27FC236}">
                <a16:creationId xmlns:a16="http://schemas.microsoft.com/office/drawing/2014/main" id="{EFA14402-82E8-A743-8C4E-4B7F0282D4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98870" y="2543750"/>
            <a:ext cx="1200329" cy="1200329"/>
          </a:xfrm>
          <a:prstGeom prst="rect">
            <a:avLst/>
          </a:prstGeom>
          <a:noFill/>
        </p:spPr>
      </p:pic>
      <p:sp>
        <p:nvSpPr>
          <p:cNvPr id="14" name="Parentesi graffa chiusa 13">
            <a:extLst>
              <a:ext uri="{FF2B5EF4-FFF2-40B4-BE49-F238E27FC236}">
                <a16:creationId xmlns:a16="http://schemas.microsoft.com/office/drawing/2014/main" id="{AB5EB3F1-5FC2-9E43-B9E6-6BF177CA5FC9}"/>
              </a:ext>
            </a:extLst>
          </p:cNvPr>
          <p:cNvSpPr/>
          <p:nvPr/>
        </p:nvSpPr>
        <p:spPr>
          <a:xfrm rot="16200000">
            <a:off x="3090247" y="-416339"/>
            <a:ext cx="387626" cy="562387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92B998AD-04A7-2649-9E43-6B5286382180}"/>
              </a:ext>
            </a:extLst>
          </p:cNvPr>
          <p:cNvSpPr/>
          <p:nvPr/>
        </p:nvSpPr>
        <p:spPr>
          <a:xfrm>
            <a:off x="3194432" y="3812587"/>
            <a:ext cx="3002692" cy="2092881"/>
          </a:xfrm>
          <a:prstGeom prst="rect">
            <a:avLst/>
          </a:prstGeom>
        </p:spPr>
        <p:txBody>
          <a:bodyPr wrap="square">
            <a:spAutoFit/>
          </a:bodyPr>
          <a:lstStyle/>
          <a:p>
            <a:pPr algn="ctr"/>
            <a:r>
              <a:rPr lang="en-GB" sz="2200" b="1" u="sng" dirty="0">
                <a:solidFill>
                  <a:schemeClr val="accent1"/>
                </a:solidFill>
                <a:latin typeface="Titillium" panose="00000500000000000000" pitchFamily="50" charset="0"/>
              </a:rPr>
              <a:t>Firebase</a:t>
            </a:r>
          </a:p>
          <a:p>
            <a:pPr algn="ctr"/>
            <a:endParaRPr lang="en-GB" dirty="0">
              <a:latin typeface="Titillium" panose="00000500000000000000" pitchFamily="50" charset="0"/>
            </a:endParaRPr>
          </a:p>
          <a:p>
            <a:pPr algn="ctr"/>
            <a:r>
              <a:rPr lang="en-GB" dirty="0">
                <a:latin typeface="Titillium" panose="00000500000000000000" pitchFamily="50" charset="0"/>
              </a:rPr>
              <a:t>Backend as a Service</a:t>
            </a:r>
          </a:p>
          <a:p>
            <a:pPr algn="ctr"/>
            <a:r>
              <a:rPr lang="en-GB" dirty="0">
                <a:latin typeface="Titillium" panose="00000500000000000000" pitchFamily="50" charset="0"/>
              </a:rPr>
              <a:t>(Baas).</a:t>
            </a:r>
          </a:p>
          <a:p>
            <a:pPr algn="ctr"/>
            <a:r>
              <a:rPr lang="en-GB" dirty="0"/>
              <a:t>We store our </a:t>
            </a:r>
            <a:r>
              <a:rPr lang="en-GB" dirty="0">
                <a:solidFill>
                  <a:schemeClr val="accent1"/>
                </a:solidFill>
              </a:rPr>
              <a:t>users</a:t>
            </a:r>
            <a:r>
              <a:rPr lang="en-GB" dirty="0"/>
              <a:t>, their </a:t>
            </a:r>
            <a:r>
              <a:rPr lang="en-GB" dirty="0">
                <a:solidFill>
                  <a:schemeClr val="accent1"/>
                </a:solidFill>
              </a:rPr>
              <a:t>searches</a:t>
            </a:r>
            <a:r>
              <a:rPr lang="en-GB" dirty="0"/>
              <a:t>, all the stuff needed by our app.</a:t>
            </a:r>
          </a:p>
        </p:txBody>
      </p:sp>
      <p:sp>
        <p:nvSpPr>
          <p:cNvPr id="19" name="Rettangolo 18">
            <a:extLst>
              <a:ext uri="{FF2B5EF4-FFF2-40B4-BE49-F238E27FC236}">
                <a16:creationId xmlns:a16="http://schemas.microsoft.com/office/drawing/2014/main" id="{F9AA9798-2B4B-2741-B8FF-B1C1C51D0D55}"/>
              </a:ext>
            </a:extLst>
          </p:cNvPr>
          <p:cNvSpPr/>
          <p:nvPr/>
        </p:nvSpPr>
        <p:spPr>
          <a:xfrm>
            <a:off x="472120" y="3781068"/>
            <a:ext cx="2877776" cy="1815882"/>
          </a:xfrm>
          <a:prstGeom prst="rect">
            <a:avLst/>
          </a:prstGeom>
        </p:spPr>
        <p:txBody>
          <a:bodyPr wrap="square">
            <a:spAutoFit/>
          </a:bodyPr>
          <a:lstStyle/>
          <a:p>
            <a:pPr algn="ctr"/>
            <a:r>
              <a:rPr lang="en-GB" sz="2200" b="1" u="sng" dirty="0">
                <a:solidFill>
                  <a:schemeClr val="accent1"/>
                </a:solidFill>
                <a:latin typeface="Titillium" panose="00000500000000000000" pitchFamily="50" charset="0"/>
              </a:rPr>
              <a:t>Node.js</a:t>
            </a:r>
          </a:p>
          <a:p>
            <a:pPr algn="ctr"/>
            <a:endParaRPr lang="en-GB" dirty="0">
              <a:latin typeface="Titillium" panose="00000500000000000000" pitchFamily="50" charset="0"/>
            </a:endParaRPr>
          </a:p>
          <a:p>
            <a:pPr algn="ctr"/>
            <a:r>
              <a:rPr lang="en-GB" dirty="0">
                <a:latin typeface="Titillium" panose="00000500000000000000" pitchFamily="50" charset="0"/>
              </a:rPr>
              <a:t>Asynchronous event-driven </a:t>
            </a:r>
            <a:r>
              <a:rPr lang="en-GB" dirty="0" err="1">
                <a:latin typeface="Titillium" panose="00000500000000000000" pitchFamily="50" charset="0"/>
              </a:rPr>
              <a:t>Javascript</a:t>
            </a:r>
            <a:r>
              <a:rPr lang="en-GB" dirty="0">
                <a:latin typeface="Titillium" panose="00000500000000000000" pitchFamily="50" charset="0"/>
              </a:rPr>
              <a:t> runtime.</a:t>
            </a:r>
          </a:p>
          <a:p>
            <a:pPr algn="ctr"/>
            <a:r>
              <a:rPr lang="en-GB" dirty="0">
                <a:latin typeface="Titillium" panose="00000500000000000000" pitchFamily="50" charset="0"/>
              </a:rPr>
              <a:t>We use Node.js to </a:t>
            </a:r>
            <a:r>
              <a:rPr lang="en-GB" dirty="0">
                <a:solidFill>
                  <a:schemeClr val="accent1"/>
                </a:solidFill>
                <a:latin typeface="Titillium" panose="00000500000000000000" pitchFamily="50" charset="0"/>
              </a:rPr>
              <a:t>download</a:t>
            </a:r>
            <a:r>
              <a:rPr lang="en-GB" dirty="0">
                <a:latin typeface="Titillium" panose="00000500000000000000" pitchFamily="50" charset="0"/>
              </a:rPr>
              <a:t> songs directly from Deezer.</a:t>
            </a:r>
            <a:endParaRPr lang="en-GB" dirty="0"/>
          </a:p>
        </p:txBody>
      </p:sp>
      <p:sp>
        <p:nvSpPr>
          <p:cNvPr id="20" name="Rettangolo 19">
            <a:extLst>
              <a:ext uri="{FF2B5EF4-FFF2-40B4-BE49-F238E27FC236}">
                <a16:creationId xmlns:a16="http://schemas.microsoft.com/office/drawing/2014/main" id="{A9444BFE-B61C-094A-8F0E-F8AEBF0E71A5}"/>
              </a:ext>
            </a:extLst>
          </p:cNvPr>
          <p:cNvSpPr/>
          <p:nvPr/>
        </p:nvSpPr>
        <p:spPr>
          <a:xfrm>
            <a:off x="2518112" y="1602126"/>
            <a:ext cx="1531894" cy="553998"/>
          </a:xfrm>
          <a:prstGeom prst="rect">
            <a:avLst/>
          </a:prstGeom>
        </p:spPr>
        <p:txBody>
          <a:bodyPr wrap="none">
            <a:spAutoFit/>
          </a:bodyPr>
          <a:lstStyle/>
          <a:p>
            <a:r>
              <a:rPr lang="en-US" sz="3000" b="1" dirty="0">
                <a:latin typeface="Titillium" panose="00000500000000000000" pitchFamily="50" charset="0"/>
              </a:rPr>
              <a:t>Backend</a:t>
            </a:r>
            <a:endParaRPr lang="it-IT" sz="3000" dirty="0"/>
          </a:p>
        </p:txBody>
      </p:sp>
      <p:sp>
        <p:nvSpPr>
          <p:cNvPr id="21" name="Rettangolo 20">
            <a:extLst>
              <a:ext uri="{FF2B5EF4-FFF2-40B4-BE49-F238E27FC236}">
                <a16:creationId xmlns:a16="http://schemas.microsoft.com/office/drawing/2014/main" id="{78090A40-527A-3348-96F6-C7D319C53171}"/>
              </a:ext>
            </a:extLst>
          </p:cNvPr>
          <p:cNvSpPr/>
          <p:nvPr/>
        </p:nvSpPr>
        <p:spPr>
          <a:xfrm>
            <a:off x="8735530" y="1602126"/>
            <a:ext cx="1638462" cy="553998"/>
          </a:xfrm>
          <a:prstGeom prst="rect">
            <a:avLst/>
          </a:prstGeom>
        </p:spPr>
        <p:txBody>
          <a:bodyPr wrap="none">
            <a:spAutoFit/>
          </a:bodyPr>
          <a:lstStyle/>
          <a:p>
            <a:r>
              <a:rPr lang="en-US" sz="3000" b="1" dirty="0">
                <a:solidFill>
                  <a:schemeClr val="accent2"/>
                </a:solidFill>
                <a:latin typeface="Titillium" panose="00000500000000000000" pitchFamily="50" charset="0"/>
              </a:rPr>
              <a:t>Frontend</a:t>
            </a:r>
            <a:endParaRPr lang="it-IT" sz="3000" dirty="0"/>
          </a:p>
        </p:txBody>
      </p:sp>
      <p:pic>
        <p:nvPicPr>
          <p:cNvPr id="22" name="Segnaposto immagine 8">
            <a:extLst>
              <a:ext uri="{FF2B5EF4-FFF2-40B4-BE49-F238E27FC236}">
                <a16:creationId xmlns:a16="http://schemas.microsoft.com/office/drawing/2014/main" id="{037B472D-6262-9D43-A8A9-7F93CE4C08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00912" y="2410467"/>
            <a:ext cx="1107698" cy="1107698"/>
          </a:xfrm>
          <a:prstGeom prst="rect">
            <a:avLst/>
          </a:prstGeom>
          <a:noFill/>
        </p:spPr>
      </p:pic>
      <p:sp>
        <p:nvSpPr>
          <p:cNvPr id="23" name="Parentesi graffa chiusa 22">
            <a:extLst>
              <a:ext uri="{FF2B5EF4-FFF2-40B4-BE49-F238E27FC236}">
                <a16:creationId xmlns:a16="http://schemas.microsoft.com/office/drawing/2014/main" id="{4199225F-388A-E641-B791-AC8F51C4F810}"/>
              </a:ext>
            </a:extLst>
          </p:cNvPr>
          <p:cNvSpPr/>
          <p:nvPr/>
        </p:nvSpPr>
        <p:spPr>
          <a:xfrm rot="16200000">
            <a:off x="9360948" y="714415"/>
            <a:ext cx="387626" cy="327104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24" name="Rettangolo 23">
            <a:extLst>
              <a:ext uri="{FF2B5EF4-FFF2-40B4-BE49-F238E27FC236}">
                <a16:creationId xmlns:a16="http://schemas.microsoft.com/office/drawing/2014/main" id="{664006C8-A2B2-5042-A925-72556FCED40E}"/>
              </a:ext>
            </a:extLst>
          </p:cNvPr>
          <p:cNvSpPr/>
          <p:nvPr/>
        </p:nvSpPr>
        <p:spPr>
          <a:xfrm>
            <a:off x="7829399" y="3781068"/>
            <a:ext cx="3450723" cy="2092881"/>
          </a:xfrm>
          <a:prstGeom prst="rect">
            <a:avLst/>
          </a:prstGeom>
        </p:spPr>
        <p:txBody>
          <a:bodyPr wrap="square">
            <a:spAutoFit/>
          </a:bodyPr>
          <a:lstStyle/>
          <a:p>
            <a:pPr algn="ctr"/>
            <a:r>
              <a:rPr lang="en-GB" sz="2200" b="1" u="sng" dirty="0">
                <a:solidFill>
                  <a:schemeClr val="tx2"/>
                </a:solidFill>
                <a:latin typeface="Titillium" panose="00000500000000000000" pitchFamily="50" charset="0"/>
              </a:rPr>
              <a:t>Swift</a:t>
            </a:r>
          </a:p>
          <a:p>
            <a:pPr algn="ctr"/>
            <a:endParaRPr lang="en-GB" dirty="0">
              <a:latin typeface="Titillium" panose="00000500000000000000" pitchFamily="50" charset="0"/>
            </a:endParaRPr>
          </a:p>
          <a:p>
            <a:pPr algn="ctr"/>
            <a:r>
              <a:rPr lang="en-GB" dirty="0">
                <a:latin typeface="Titillium" panose="00000500000000000000" pitchFamily="50" charset="0"/>
              </a:rPr>
              <a:t>Powerful and intuitive programming language for macOS, iOS, </a:t>
            </a:r>
            <a:r>
              <a:rPr lang="en-GB" dirty="0" err="1">
                <a:latin typeface="Titillium" panose="00000500000000000000" pitchFamily="50" charset="0"/>
              </a:rPr>
              <a:t>watchOS</a:t>
            </a:r>
            <a:r>
              <a:rPr lang="en-GB" dirty="0">
                <a:latin typeface="Titillium" panose="00000500000000000000" pitchFamily="50" charset="0"/>
              </a:rPr>
              <a:t> and </a:t>
            </a:r>
            <a:r>
              <a:rPr lang="en-GB" dirty="0" err="1">
                <a:latin typeface="Titillium" panose="00000500000000000000" pitchFamily="50" charset="0"/>
              </a:rPr>
              <a:t>tvOS</a:t>
            </a:r>
            <a:r>
              <a:rPr lang="en-GB" dirty="0">
                <a:latin typeface="Titillium" panose="00000500000000000000" pitchFamily="50" charset="0"/>
              </a:rPr>
              <a:t> that support both object-oriented and functional programming.</a:t>
            </a:r>
            <a:endParaRPr lang="en-GB" dirty="0"/>
          </a:p>
        </p:txBody>
      </p:sp>
      <p:pic>
        <p:nvPicPr>
          <p:cNvPr id="28" name="Immagine 27">
            <a:extLst>
              <a:ext uri="{FF2B5EF4-FFF2-40B4-BE49-F238E27FC236}">
                <a16:creationId xmlns:a16="http://schemas.microsoft.com/office/drawing/2014/main" id="{EC74DB8C-FD7C-7945-A572-6E0184298C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29" name="Rettangolo 28">
            <a:extLst>
              <a:ext uri="{FF2B5EF4-FFF2-40B4-BE49-F238E27FC236}">
                <a16:creationId xmlns:a16="http://schemas.microsoft.com/office/drawing/2014/main" id="{F9774C26-C5B5-DF46-9BEC-4B4AE9A57945}"/>
              </a:ext>
            </a:extLst>
          </p:cNvPr>
          <p:cNvSpPr/>
          <p:nvPr/>
        </p:nvSpPr>
        <p:spPr>
          <a:xfrm>
            <a:off x="811069" y="6488668"/>
            <a:ext cx="1134285" cy="369332"/>
          </a:xfrm>
          <a:prstGeom prst="rect">
            <a:avLst/>
          </a:prstGeom>
        </p:spPr>
        <p:txBody>
          <a:bodyPr wrap="none">
            <a:spAutoFit/>
          </a:bodyPr>
          <a:lstStyle/>
          <a:p>
            <a:r>
              <a:rPr lang="en-US" b="1" dirty="0">
                <a:latin typeface="Titillium" panose="00000500000000000000" pitchFamily="50" charset="0"/>
              </a:rPr>
              <a:t>Structure.</a:t>
            </a:r>
            <a:endParaRPr lang="it-IT" dirty="0"/>
          </a:p>
        </p:txBody>
      </p:sp>
    </p:spTree>
    <p:extLst>
      <p:ext uri="{BB962C8B-B14F-4D97-AF65-F5344CB8AC3E}">
        <p14:creationId xmlns:p14="http://schemas.microsoft.com/office/powerpoint/2010/main" val="148288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11873" y="3277796"/>
            <a:ext cx="3267112" cy="2297786"/>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itle 1"/>
          <p:cNvSpPr txBox="1">
            <a:spLocks/>
          </p:cNvSpPr>
          <p:nvPr/>
        </p:nvSpPr>
        <p:spPr>
          <a:xfrm>
            <a:off x="499982" y="3689057"/>
            <a:ext cx="3267112" cy="1426815"/>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100000"/>
              </a:lnSpc>
            </a:pPr>
            <a:r>
              <a:rPr lang="en-US" sz="1800" b="0" spc="400" dirty="0">
                <a:solidFill>
                  <a:schemeClr val="bg1"/>
                </a:solidFill>
                <a:latin typeface="+mn-lt"/>
              </a:rPr>
              <a:t>The mobile application developed in </a:t>
            </a:r>
            <a:r>
              <a:rPr lang="en-US" sz="1800" b="0" spc="400" dirty="0">
                <a:solidFill>
                  <a:schemeClr val="accent1"/>
                </a:solidFill>
                <a:latin typeface="+mn-lt"/>
              </a:rPr>
              <a:t>Swift</a:t>
            </a:r>
            <a:r>
              <a:rPr lang="en-US" sz="1800" b="0" spc="400" dirty="0">
                <a:solidFill>
                  <a:schemeClr val="bg1"/>
                </a:solidFill>
                <a:latin typeface="+mn-lt"/>
              </a:rPr>
              <a:t> allow to communicate with the server.</a:t>
            </a:r>
          </a:p>
        </p:txBody>
      </p:sp>
      <p:sp>
        <p:nvSpPr>
          <p:cNvPr id="30" name="TextBox 9">
            <a:extLst>
              <a:ext uri="{FF2B5EF4-FFF2-40B4-BE49-F238E27FC236}">
                <a16:creationId xmlns:a16="http://schemas.microsoft.com/office/drawing/2014/main" id="{438BBCBF-5732-084E-BB1B-7C7B54579670}"/>
              </a:ext>
            </a:extLst>
          </p:cNvPr>
          <p:cNvSpPr txBox="1"/>
          <p:nvPr/>
        </p:nvSpPr>
        <p:spPr>
          <a:xfrm>
            <a:off x="3414035" y="408083"/>
            <a:ext cx="5394608" cy="646331"/>
          </a:xfrm>
          <a:prstGeom prst="rect">
            <a:avLst/>
          </a:prstGeom>
          <a:noFill/>
        </p:spPr>
        <p:txBody>
          <a:bodyPr wrap="square" rtlCol="0">
            <a:spAutoFit/>
          </a:bodyPr>
          <a:lstStyle/>
          <a:p>
            <a:pPr algn="ctr"/>
            <a:r>
              <a:rPr lang="en-US" sz="3600" b="1" dirty="0">
                <a:latin typeface="Titillium" panose="00000500000000000000" pitchFamily="50" charset="0"/>
              </a:rPr>
              <a:t>Application </a:t>
            </a:r>
            <a:r>
              <a:rPr lang="en-US" sz="3600" b="1" dirty="0">
                <a:solidFill>
                  <a:schemeClr val="accent2"/>
                </a:solidFill>
                <a:latin typeface="Titillium" panose="00000500000000000000" pitchFamily="50" charset="0"/>
              </a:rPr>
              <a:t>Architecture</a:t>
            </a:r>
          </a:p>
        </p:txBody>
      </p:sp>
      <p:sp>
        <p:nvSpPr>
          <p:cNvPr id="50" name="Rectangle 11">
            <a:extLst>
              <a:ext uri="{FF2B5EF4-FFF2-40B4-BE49-F238E27FC236}">
                <a16:creationId xmlns:a16="http://schemas.microsoft.com/office/drawing/2014/main" id="{A2645DA7-972D-284F-BD9C-91B33E9C3D1E}"/>
              </a:ext>
            </a:extLst>
          </p:cNvPr>
          <p:cNvSpPr/>
          <p:nvPr/>
        </p:nvSpPr>
        <p:spPr>
          <a:xfrm>
            <a:off x="4462444" y="3293140"/>
            <a:ext cx="3267112" cy="2297786"/>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1" name="Title 1">
            <a:extLst>
              <a:ext uri="{FF2B5EF4-FFF2-40B4-BE49-F238E27FC236}">
                <a16:creationId xmlns:a16="http://schemas.microsoft.com/office/drawing/2014/main" id="{A733348E-9DB9-3D46-BF31-148A27037DE4}"/>
              </a:ext>
            </a:extLst>
          </p:cNvPr>
          <p:cNvSpPr txBox="1">
            <a:spLocks/>
          </p:cNvSpPr>
          <p:nvPr/>
        </p:nvSpPr>
        <p:spPr>
          <a:xfrm>
            <a:off x="4450553" y="3586299"/>
            <a:ext cx="3267112" cy="1737349"/>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100000"/>
              </a:lnSpc>
            </a:pPr>
            <a:r>
              <a:rPr lang="en-US" sz="1800" b="0" spc="400" dirty="0">
                <a:solidFill>
                  <a:schemeClr val="bg1"/>
                </a:solidFill>
                <a:latin typeface="+mn-lt"/>
              </a:rPr>
              <a:t>Here is where our </a:t>
            </a:r>
            <a:r>
              <a:rPr lang="en-US" sz="1800" b="0" spc="400" dirty="0">
                <a:solidFill>
                  <a:schemeClr val="accent1"/>
                </a:solidFill>
                <a:latin typeface="+mn-lt"/>
              </a:rPr>
              <a:t>backend</a:t>
            </a:r>
            <a:r>
              <a:rPr lang="en-US" sz="1800" b="0" spc="400" dirty="0">
                <a:solidFill>
                  <a:schemeClr val="bg1"/>
                </a:solidFill>
                <a:latin typeface="+mn-lt"/>
              </a:rPr>
              <a:t> lies, it handles users and their permissions, together with music download.</a:t>
            </a:r>
          </a:p>
        </p:txBody>
      </p:sp>
      <p:sp>
        <p:nvSpPr>
          <p:cNvPr id="20" name="Rectangle 11">
            <a:extLst>
              <a:ext uri="{FF2B5EF4-FFF2-40B4-BE49-F238E27FC236}">
                <a16:creationId xmlns:a16="http://schemas.microsoft.com/office/drawing/2014/main" id="{1F57927A-99DD-5A41-9FB2-82F31E7BE60C}"/>
              </a:ext>
            </a:extLst>
          </p:cNvPr>
          <p:cNvSpPr/>
          <p:nvPr/>
        </p:nvSpPr>
        <p:spPr>
          <a:xfrm>
            <a:off x="511873" y="1488690"/>
            <a:ext cx="3267112" cy="1804450"/>
          </a:xfrm>
          <a:prstGeom prst="rect">
            <a:avLst/>
          </a:prstGeom>
          <a:solidFill>
            <a:schemeClr val="accent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31" name="Segnaposto immagine 30">
            <a:extLst>
              <a:ext uri="{FF2B5EF4-FFF2-40B4-BE49-F238E27FC236}">
                <a16:creationId xmlns:a16="http://schemas.microsoft.com/office/drawing/2014/main" id="{D65785FC-CFCC-B846-868D-19770BF20476}"/>
              </a:ext>
            </a:extLst>
          </p:cNvPr>
          <p:cNvPicPr preferRelativeResize="0">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499982" y="1672792"/>
            <a:ext cx="1426815" cy="1426815"/>
          </a:xfrm>
          <a:noFill/>
        </p:spPr>
      </p:pic>
      <p:grpSp>
        <p:nvGrpSpPr>
          <p:cNvPr id="33" name="Group 32"/>
          <p:cNvGrpSpPr/>
          <p:nvPr/>
        </p:nvGrpSpPr>
        <p:grpSpPr>
          <a:xfrm rot="2700000">
            <a:off x="1039074" y="2223504"/>
            <a:ext cx="348632" cy="325391"/>
            <a:chOff x="2358572" y="1016001"/>
            <a:chExt cx="856342" cy="856342"/>
          </a:xfrm>
          <a:effectLst>
            <a:glow rad="114300">
              <a:schemeClr val="tx1">
                <a:alpha val="20000"/>
              </a:schemeClr>
            </a:glow>
          </a:effectLst>
        </p:grpSpPr>
        <p:cxnSp>
          <p:nvCxnSpPr>
            <p:cNvPr id="34" name="Straight Connector 33"/>
            <p:cNvCxnSpPr/>
            <p:nvPr/>
          </p:nvCxnSpPr>
          <p:spPr>
            <a:xfrm flipH="1">
              <a:off x="2786743" y="1016001"/>
              <a:ext cx="0" cy="856342"/>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a:off x="2786743" y="986972"/>
              <a:ext cx="0" cy="856342"/>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2" name="Rettangolo 31">
            <a:extLst>
              <a:ext uri="{FF2B5EF4-FFF2-40B4-BE49-F238E27FC236}">
                <a16:creationId xmlns:a16="http://schemas.microsoft.com/office/drawing/2014/main" id="{EEA1BDBB-77C6-DC4A-8687-99D43613467D}"/>
              </a:ext>
            </a:extLst>
          </p:cNvPr>
          <p:cNvSpPr/>
          <p:nvPr/>
        </p:nvSpPr>
        <p:spPr>
          <a:xfrm>
            <a:off x="1994859" y="1940878"/>
            <a:ext cx="1885945" cy="892552"/>
          </a:xfrm>
          <a:prstGeom prst="rect">
            <a:avLst/>
          </a:prstGeom>
        </p:spPr>
        <p:txBody>
          <a:bodyPr wrap="square">
            <a:spAutoFit/>
          </a:bodyPr>
          <a:lstStyle/>
          <a:p>
            <a:r>
              <a:rPr lang="en-US" sz="2600" b="1" dirty="0">
                <a:latin typeface="Titillium" panose="00000500000000000000" pitchFamily="50" charset="0"/>
              </a:rPr>
              <a:t>Mobile Application</a:t>
            </a:r>
            <a:endParaRPr lang="it-IT" sz="2600" dirty="0"/>
          </a:p>
        </p:txBody>
      </p:sp>
      <p:sp>
        <p:nvSpPr>
          <p:cNvPr id="21" name="Rectangle 11">
            <a:extLst>
              <a:ext uri="{FF2B5EF4-FFF2-40B4-BE49-F238E27FC236}">
                <a16:creationId xmlns:a16="http://schemas.microsoft.com/office/drawing/2014/main" id="{78A55AB3-6428-6F4D-9CA2-167717ECFBB7}"/>
              </a:ext>
            </a:extLst>
          </p:cNvPr>
          <p:cNvSpPr/>
          <p:nvPr/>
        </p:nvSpPr>
        <p:spPr>
          <a:xfrm>
            <a:off x="4462444" y="1488690"/>
            <a:ext cx="3267112" cy="1804450"/>
          </a:xfrm>
          <a:prstGeom prst="rect">
            <a:avLst/>
          </a:prstGeom>
          <a:solidFill>
            <a:schemeClr val="accent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49" name="Segnaposto immagine 30">
            <a:extLst>
              <a:ext uri="{FF2B5EF4-FFF2-40B4-BE49-F238E27FC236}">
                <a16:creationId xmlns:a16="http://schemas.microsoft.com/office/drawing/2014/main" id="{8A9B410D-B2D2-D04D-9C60-17FFE95DEF8D}"/>
              </a:ext>
            </a:extLst>
          </p:cNvPr>
          <p:cNvPicPr preferRelativeResize="0">
            <a:picLocks noChangeAspect="1"/>
          </p:cNvPicPr>
          <p:nvPr/>
        </p:nvPicPr>
        <p:blipFill>
          <a:blip r:embed="rId4">
            <a:extLst>
              <a:ext uri="{28A0092B-C50C-407E-A947-70E740481C1C}">
                <a14:useLocalDpi xmlns:a14="http://schemas.microsoft.com/office/drawing/2010/main" val="0"/>
              </a:ext>
            </a:extLst>
          </a:blip>
          <a:srcRect/>
          <a:stretch/>
        </p:blipFill>
        <p:spPr>
          <a:xfrm>
            <a:off x="4586191" y="1797193"/>
            <a:ext cx="1426815" cy="1426815"/>
          </a:xfrm>
          <a:prstGeom prst="rect">
            <a:avLst/>
          </a:prstGeom>
          <a:noFill/>
        </p:spPr>
      </p:pic>
      <p:sp>
        <p:nvSpPr>
          <p:cNvPr id="55" name="Rettangolo 54">
            <a:extLst>
              <a:ext uri="{FF2B5EF4-FFF2-40B4-BE49-F238E27FC236}">
                <a16:creationId xmlns:a16="http://schemas.microsoft.com/office/drawing/2014/main" id="{2E893FFF-CDB3-454B-ADAC-02FC747A87EE}"/>
              </a:ext>
            </a:extLst>
          </p:cNvPr>
          <p:cNvSpPr/>
          <p:nvPr/>
        </p:nvSpPr>
        <p:spPr>
          <a:xfrm>
            <a:off x="6081068" y="2065279"/>
            <a:ext cx="1885945" cy="892552"/>
          </a:xfrm>
          <a:prstGeom prst="rect">
            <a:avLst/>
          </a:prstGeom>
        </p:spPr>
        <p:txBody>
          <a:bodyPr wrap="square">
            <a:spAutoFit/>
          </a:bodyPr>
          <a:lstStyle/>
          <a:p>
            <a:r>
              <a:rPr lang="en-US" sz="2600" b="1" dirty="0">
                <a:latin typeface="Titillium" panose="00000500000000000000" pitchFamily="50" charset="0"/>
              </a:rPr>
              <a:t>Raspberry Pi</a:t>
            </a:r>
            <a:endParaRPr lang="it-IT" sz="2600" dirty="0"/>
          </a:p>
        </p:txBody>
      </p:sp>
      <p:sp>
        <p:nvSpPr>
          <p:cNvPr id="22" name="Rectangle 11">
            <a:extLst>
              <a:ext uri="{FF2B5EF4-FFF2-40B4-BE49-F238E27FC236}">
                <a16:creationId xmlns:a16="http://schemas.microsoft.com/office/drawing/2014/main" id="{EA45ABF9-FCD9-0C44-B4E7-81F943D7ACEF}"/>
              </a:ext>
            </a:extLst>
          </p:cNvPr>
          <p:cNvSpPr/>
          <p:nvPr/>
        </p:nvSpPr>
        <p:spPr>
          <a:xfrm>
            <a:off x="8424906" y="3293140"/>
            <a:ext cx="3267112" cy="2297786"/>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3" name="Title 1">
            <a:extLst>
              <a:ext uri="{FF2B5EF4-FFF2-40B4-BE49-F238E27FC236}">
                <a16:creationId xmlns:a16="http://schemas.microsoft.com/office/drawing/2014/main" id="{ACE508EC-C12F-8B4A-AC8A-32244B9755F5}"/>
              </a:ext>
            </a:extLst>
          </p:cNvPr>
          <p:cNvSpPr txBox="1">
            <a:spLocks/>
          </p:cNvSpPr>
          <p:nvPr/>
        </p:nvSpPr>
        <p:spPr>
          <a:xfrm>
            <a:off x="8413015" y="3453611"/>
            <a:ext cx="3267112" cy="198928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100000"/>
              </a:lnSpc>
            </a:pPr>
            <a:r>
              <a:rPr lang="en-US" sz="1800" b="0" spc="400" dirty="0">
                <a:solidFill>
                  <a:schemeClr val="bg1"/>
                </a:solidFill>
                <a:latin typeface="+mn-lt"/>
              </a:rPr>
              <a:t>Deezer Simple </a:t>
            </a:r>
            <a:r>
              <a:rPr lang="en-US" sz="1800" b="0" spc="400" dirty="0">
                <a:solidFill>
                  <a:schemeClr val="accent1"/>
                </a:solidFill>
                <a:latin typeface="+mn-lt"/>
              </a:rPr>
              <a:t>API</a:t>
            </a:r>
            <a:r>
              <a:rPr lang="en-US" sz="1800" b="0" spc="400" dirty="0">
                <a:solidFill>
                  <a:schemeClr val="bg1"/>
                </a:solidFill>
                <a:latin typeface="+mn-lt"/>
              </a:rPr>
              <a:t> provides a nice set of services to build up applications allowing the discovery of music catalogue.</a:t>
            </a:r>
          </a:p>
        </p:txBody>
      </p:sp>
      <p:sp>
        <p:nvSpPr>
          <p:cNvPr id="24" name="Rectangle 11">
            <a:extLst>
              <a:ext uri="{FF2B5EF4-FFF2-40B4-BE49-F238E27FC236}">
                <a16:creationId xmlns:a16="http://schemas.microsoft.com/office/drawing/2014/main" id="{1A4A0FA5-7CDD-7E4B-89A6-4521698ED30F}"/>
              </a:ext>
            </a:extLst>
          </p:cNvPr>
          <p:cNvSpPr/>
          <p:nvPr/>
        </p:nvSpPr>
        <p:spPr>
          <a:xfrm>
            <a:off x="8424906" y="1488690"/>
            <a:ext cx="3267112" cy="1804450"/>
          </a:xfrm>
          <a:prstGeom prst="rect">
            <a:avLst/>
          </a:prstGeom>
          <a:solidFill>
            <a:schemeClr val="accent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5" name="Segnaposto immagine 30">
            <a:extLst>
              <a:ext uri="{FF2B5EF4-FFF2-40B4-BE49-F238E27FC236}">
                <a16:creationId xmlns:a16="http://schemas.microsoft.com/office/drawing/2014/main" id="{F9D56A67-3366-264F-A2F9-4AE4348272B9}"/>
              </a:ext>
            </a:extLst>
          </p:cNvPr>
          <p:cNvPicPr preferRelativeResize="0">
            <a:picLocks noChangeAspect="1"/>
          </p:cNvPicPr>
          <p:nvPr/>
        </p:nvPicPr>
        <p:blipFill>
          <a:blip r:embed="rId5">
            <a:extLst>
              <a:ext uri="{28A0092B-C50C-407E-A947-70E740481C1C}">
                <a14:useLocalDpi xmlns:a14="http://schemas.microsoft.com/office/drawing/2010/main" val="0"/>
              </a:ext>
            </a:extLst>
          </a:blip>
          <a:srcRect/>
          <a:stretch/>
        </p:blipFill>
        <p:spPr>
          <a:xfrm>
            <a:off x="8548653" y="1797193"/>
            <a:ext cx="1426815" cy="1426815"/>
          </a:xfrm>
          <a:prstGeom prst="rect">
            <a:avLst/>
          </a:prstGeom>
          <a:noFill/>
        </p:spPr>
      </p:pic>
      <p:sp>
        <p:nvSpPr>
          <p:cNvPr id="26" name="Rettangolo 25">
            <a:extLst>
              <a:ext uri="{FF2B5EF4-FFF2-40B4-BE49-F238E27FC236}">
                <a16:creationId xmlns:a16="http://schemas.microsoft.com/office/drawing/2014/main" id="{58E28A7B-A308-BB42-87FD-0307D8ACFC4A}"/>
              </a:ext>
            </a:extLst>
          </p:cNvPr>
          <p:cNvSpPr/>
          <p:nvPr/>
        </p:nvSpPr>
        <p:spPr>
          <a:xfrm>
            <a:off x="10043531" y="2065279"/>
            <a:ext cx="1648488" cy="892552"/>
          </a:xfrm>
          <a:prstGeom prst="rect">
            <a:avLst/>
          </a:prstGeom>
        </p:spPr>
        <p:txBody>
          <a:bodyPr wrap="square">
            <a:spAutoFit/>
          </a:bodyPr>
          <a:lstStyle/>
          <a:p>
            <a:r>
              <a:rPr lang="en-US" sz="2600" b="1" dirty="0">
                <a:latin typeface="Titillium" panose="00000500000000000000" pitchFamily="50" charset="0"/>
              </a:rPr>
              <a:t>Deezer </a:t>
            </a:r>
            <a:r>
              <a:rPr lang="en-US" sz="2600" b="1" dirty="0" err="1">
                <a:latin typeface="Titillium" panose="00000500000000000000" pitchFamily="50" charset="0"/>
              </a:rPr>
              <a:t>Api</a:t>
            </a:r>
            <a:endParaRPr lang="it-IT" sz="2600" dirty="0"/>
          </a:p>
        </p:txBody>
      </p:sp>
      <p:cxnSp>
        <p:nvCxnSpPr>
          <p:cNvPr id="27" name="Straight Connector 17">
            <a:extLst>
              <a:ext uri="{FF2B5EF4-FFF2-40B4-BE49-F238E27FC236}">
                <a16:creationId xmlns:a16="http://schemas.microsoft.com/office/drawing/2014/main" id="{11F75574-4AA2-494B-B274-6E01103A2429}"/>
              </a:ext>
            </a:extLst>
          </p:cNvPr>
          <p:cNvCxnSpPr>
            <a:cxnSpLocks/>
          </p:cNvCxnSpPr>
          <p:nvPr/>
        </p:nvCxnSpPr>
        <p:spPr>
          <a:xfrm flipH="1">
            <a:off x="3844569" y="3099607"/>
            <a:ext cx="617875" cy="0"/>
          </a:xfrm>
          <a:prstGeom prst="line">
            <a:avLst/>
          </a:prstGeom>
          <a:ln w="57150" cap="rnd">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17">
            <a:extLst>
              <a:ext uri="{FF2B5EF4-FFF2-40B4-BE49-F238E27FC236}">
                <a16:creationId xmlns:a16="http://schemas.microsoft.com/office/drawing/2014/main" id="{B62F7686-7601-104C-8624-4E77DC21D182}"/>
              </a:ext>
            </a:extLst>
          </p:cNvPr>
          <p:cNvCxnSpPr>
            <a:cxnSpLocks/>
          </p:cNvCxnSpPr>
          <p:nvPr/>
        </p:nvCxnSpPr>
        <p:spPr>
          <a:xfrm flipH="1">
            <a:off x="7795140" y="3099607"/>
            <a:ext cx="617875" cy="0"/>
          </a:xfrm>
          <a:prstGeom prst="line">
            <a:avLst/>
          </a:prstGeom>
          <a:ln w="57150" cap="rnd">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17">
            <a:extLst>
              <a:ext uri="{FF2B5EF4-FFF2-40B4-BE49-F238E27FC236}">
                <a16:creationId xmlns:a16="http://schemas.microsoft.com/office/drawing/2014/main" id="{A3A94D78-A4F5-B945-A217-6F71CF59C0D8}"/>
              </a:ext>
            </a:extLst>
          </p:cNvPr>
          <p:cNvCxnSpPr>
            <a:cxnSpLocks/>
          </p:cNvCxnSpPr>
          <p:nvPr/>
        </p:nvCxnSpPr>
        <p:spPr>
          <a:xfrm>
            <a:off x="7795140" y="3460231"/>
            <a:ext cx="586571" cy="0"/>
          </a:xfrm>
          <a:prstGeom prst="line">
            <a:avLst/>
          </a:prstGeom>
          <a:ln w="57150" cap="rnd">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17">
            <a:extLst>
              <a:ext uri="{FF2B5EF4-FFF2-40B4-BE49-F238E27FC236}">
                <a16:creationId xmlns:a16="http://schemas.microsoft.com/office/drawing/2014/main" id="{E6C1F145-1B8E-AF47-BD6F-1BDF44264AA3}"/>
              </a:ext>
            </a:extLst>
          </p:cNvPr>
          <p:cNvCxnSpPr>
            <a:cxnSpLocks/>
          </p:cNvCxnSpPr>
          <p:nvPr/>
        </p:nvCxnSpPr>
        <p:spPr>
          <a:xfrm>
            <a:off x="3844569" y="3429000"/>
            <a:ext cx="586571" cy="0"/>
          </a:xfrm>
          <a:prstGeom prst="line">
            <a:avLst/>
          </a:prstGeom>
          <a:ln w="57150" cap="rnd">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47" name="Immagine 46">
            <a:extLst>
              <a:ext uri="{FF2B5EF4-FFF2-40B4-BE49-F238E27FC236}">
                <a16:creationId xmlns:a16="http://schemas.microsoft.com/office/drawing/2014/main" id="{7D63058B-6602-C14C-9ABE-3A6A2DE8F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48" name="Rettangolo 47">
            <a:extLst>
              <a:ext uri="{FF2B5EF4-FFF2-40B4-BE49-F238E27FC236}">
                <a16:creationId xmlns:a16="http://schemas.microsoft.com/office/drawing/2014/main" id="{9D36C3AC-5583-CF48-A80B-4635B3B01C8E}"/>
              </a:ext>
            </a:extLst>
          </p:cNvPr>
          <p:cNvSpPr/>
          <p:nvPr/>
        </p:nvSpPr>
        <p:spPr>
          <a:xfrm>
            <a:off x="811069" y="6488668"/>
            <a:ext cx="1134285" cy="369332"/>
          </a:xfrm>
          <a:prstGeom prst="rect">
            <a:avLst/>
          </a:prstGeom>
        </p:spPr>
        <p:txBody>
          <a:bodyPr wrap="none">
            <a:spAutoFit/>
          </a:bodyPr>
          <a:lstStyle/>
          <a:p>
            <a:r>
              <a:rPr lang="en-US" b="1" dirty="0">
                <a:latin typeface="Titillium" panose="00000500000000000000" pitchFamily="50" charset="0"/>
              </a:rPr>
              <a:t>Structure.</a:t>
            </a:r>
            <a:endParaRPr lang="it-IT" dirty="0"/>
          </a:p>
        </p:txBody>
      </p:sp>
    </p:spTree>
    <p:extLst>
      <p:ext uri="{BB962C8B-B14F-4D97-AF65-F5344CB8AC3E}">
        <p14:creationId xmlns:p14="http://schemas.microsoft.com/office/powerpoint/2010/main" val="163864725"/>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11873" y="3277796"/>
            <a:ext cx="3267112" cy="2297786"/>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itle 1"/>
          <p:cNvSpPr txBox="1">
            <a:spLocks/>
          </p:cNvSpPr>
          <p:nvPr/>
        </p:nvSpPr>
        <p:spPr>
          <a:xfrm>
            <a:off x="499982" y="3430156"/>
            <a:ext cx="3267112" cy="1901869"/>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100000"/>
              </a:lnSpc>
            </a:pPr>
            <a:r>
              <a:rPr lang="en-US" sz="1800" b="0" spc="400" dirty="0">
                <a:solidFill>
                  <a:schemeClr val="bg1"/>
                </a:solidFill>
                <a:latin typeface="+mn-lt"/>
              </a:rPr>
              <a:t>We have managed the </a:t>
            </a:r>
            <a:r>
              <a:rPr lang="en-US" sz="1800" b="0" spc="400" dirty="0">
                <a:solidFill>
                  <a:schemeClr val="accent1"/>
                </a:solidFill>
                <a:latin typeface="+mn-lt"/>
              </a:rPr>
              <a:t>authentication</a:t>
            </a:r>
            <a:r>
              <a:rPr lang="en-US" sz="1800" b="0" spc="400" dirty="0">
                <a:solidFill>
                  <a:schemeClr val="bg1"/>
                </a:solidFill>
                <a:latin typeface="+mn-lt"/>
              </a:rPr>
              <a:t> features with Firebase Authentication, Google OAuth 2 and Facebook API.</a:t>
            </a:r>
          </a:p>
        </p:txBody>
      </p:sp>
      <p:sp>
        <p:nvSpPr>
          <p:cNvPr id="30" name="TextBox 9">
            <a:extLst>
              <a:ext uri="{FF2B5EF4-FFF2-40B4-BE49-F238E27FC236}">
                <a16:creationId xmlns:a16="http://schemas.microsoft.com/office/drawing/2014/main" id="{438BBCBF-5732-084E-BB1B-7C7B54579670}"/>
              </a:ext>
            </a:extLst>
          </p:cNvPr>
          <p:cNvSpPr txBox="1"/>
          <p:nvPr/>
        </p:nvSpPr>
        <p:spPr>
          <a:xfrm>
            <a:off x="3414035" y="408083"/>
            <a:ext cx="5394608" cy="646331"/>
          </a:xfrm>
          <a:prstGeom prst="rect">
            <a:avLst/>
          </a:prstGeom>
          <a:noFill/>
        </p:spPr>
        <p:txBody>
          <a:bodyPr wrap="square" rtlCol="0">
            <a:spAutoFit/>
          </a:bodyPr>
          <a:lstStyle/>
          <a:p>
            <a:pPr algn="ctr"/>
            <a:r>
              <a:rPr lang="en-US" sz="3600" b="1" dirty="0">
                <a:latin typeface="Titillium" panose="00000500000000000000" pitchFamily="50" charset="0"/>
              </a:rPr>
              <a:t>Backend </a:t>
            </a:r>
            <a:r>
              <a:rPr lang="en-US" sz="3600" b="1" dirty="0">
                <a:solidFill>
                  <a:schemeClr val="accent2"/>
                </a:solidFill>
                <a:latin typeface="Titillium" panose="00000500000000000000" pitchFamily="50" charset="0"/>
              </a:rPr>
              <a:t>Structure</a:t>
            </a:r>
          </a:p>
        </p:txBody>
      </p:sp>
      <p:sp>
        <p:nvSpPr>
          <p:cNvPr id="50" name="Rectangle 11">
            <a:extLst>
              <a:ext uri="{FF2B5EF4-FFF2-40B4-BE49-F238E27FC236}">
                <a16:creationId xmlns:a16="http://schemas.microsoft.com/office/drawing/2014/main" id="{A2645DA7-972D-284F-BD9C-91B33E9C3D1E}"/>
              </a:ext>
            </a:extLst>
          </p:cNvPr>
          <p:cNvSpPr/>
          <p:nvPr/>
        </p:nvSpPr>
        <p:spPr>
          <a:xfrm>
            <a:off x="4462444" y="3293140"/>
            <a:ext cx="3267112" cy="2297786"/>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1" name="Title 1">
            <a:extLst>
              <a:ext uri="{FF2B5EF4-FFF2-40B4-BE49-F238E27FC236}">
                <a16:creationId xmlns:a16="http://schemas.microsoft.com/office/drawing/2014/main" id="{A733348E-9DB9-3D46-BF31-148A27037DE4}"/>
              </a:ext>
            </a:extLst>
          </p:cNvPr>
          <p:cNvSpPr txBox="1">
            <a:spLocks/>
          </p:cNvSpPr>
          <p:nvPr/>
        </p:nvSpPr>
        <p:spPr>
          <a:xfrm>
            <a:off x="4450553" y="3486672"/>
            <a:ext cx="3267112" cy="1989279"/>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100000"/>
              </a:lnSpc>
            </a:pPr>
            <a:r>
              <a:rPr lang="en-US" sz="1800" b="0" spc="400" dirty="0">
                <a:solidFill>
                  <a:schemeClr val="bg1"/>
                </a:solidFill>
                <a:latin typeface="+mn-lt"/>
              </a:rPr>
              <a:t>Raspberry hosts our </a:t>
            </a:r>
            <a:r>
              <a:rPr lang="en-US" sz="1800" b="0" spc="400" dirty="0">
                <a:solidFill>
                  <a:schemeClr val="accent1"/>
                </a:solidFill>
                <a:latin typeface="+mn-lt"/>
              </a:rPr>
              <a:t>server</a:t>
            </a:r>
            <a:r>
              <a:rPr lang="en-US" sz="1800" b="0" spc="400" dirty="0">
                <a:solidFill>
                  <a:schemeClr val="bg1"/>
                </a:solidFill>
                <a:latin typeface="+mn-lt"/>
              </a:rPr>
              <a:t>. Through the "express" framework, with the listen method, the application listens on port 8080.</a:t>
            </a:r>
          </a:p>
        </p:txBody>
      </p:sp>
      <p:sp>
        <p:nvSpPr>
          <p:cNvPr id="20" name="Rectangle 11">
            <a:extLst>
              <a:ext uri="{FF2B5EF4-FFF2-40B4-BE49-F238E27FC236}">
                <a16:creationId xmlns:a16="http://schemas.microsoft.com/office/drawing/2014/main" id="{1F57927A-99DD-5A41-9FB2-82F31E7BE60C}"/>
              </a:ext>
            </a:extLst>
          </p:cNvPr>
          <p:cNvSpPr/>
          <p:nvPr/>
        </p:nvSpPr>
        <p:spPr>
          <a:xfrm>
            <a:off x="511873" y="1488690"/>
            <a:ext cx="3267112" cy="1804450"/>
          </a:xfrm>
          <a:prstGeom prst="rect">
            <a:avLst/>
          </a:prstGeom>
          <a:solidFill>
            <a:schemeClr val="accent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31" name="Segnaposto immagine 30">
            <a:extLst>
              <a:ext uri="{FF2B5EF4-FFF2-40B4-BE49-F238E27FC236}">
                <a16:creationId xmlns:a16="http://schemas.microsoft.com/office/drawing/2014/main" id="{D65785FC-CFCC-B846-868D-19770BF20476}"/>
              </a:ext>
            </a:extLst>
          </p:cNvPr>
          <p:cNvPicPr preferRelativeResize="0">
            <a:picLocks noGrp="1" noChangeAspect="1"/>
          </p:cNvPicPr>
          <p:nvPr>
            <p:ph type="pic" sz="quarter" idx="11"/>
          </p:nvPr>
        </p:nvPicPr>
        <p:blipFill>
          <a:blip r:embed="rId3">
            <a:extLst>
              <a:ext uri="{28A0092B-C50C-407E-A947-70E740481C1C}">
                <a14:useLocalDpi xmlns:a14="http://schemas.microsoft.com/office/drawing/2010/main" val="0"/>
              </a:ext>
            </a:extLst>
          </a:blip>
          <a:srcRect/>
          <a:stretch/>
        </p:blipFill>
        <p:spPr>
          <a:xfrm>
            <a:off x="349962" y="1583642"/>
            <a:ext cx="1104661" cy="1104661"/>
          </a:xfrm>
          <a:noFill/>
        </p:spPr>
      </p:pic>
      <p:sp>
        <p:nvSpPr>
          <p:cNvPr id="21" name="Rectangle 11">
            <a:extLst>
              <a:ext uri="{FF2B5EF4-FFF2-40B4-BE49-F238E27FC236}">
                <a16:creationId xmlns:a16="http://schemas.microsoft.com/office/drawing/2014/main" id="{78A55AB3-6428-6F4D-9CA2-167717ECFBB7}"/>
              </a:ext>
            </a:extLst>
          </p:cNvPr>
          <p:cNvSpPr/>
          <p:nvPr/>
        </p:nvSpPr>
        <p:spPr>
          <a:xfrm>
            <a:off x="4462444" y="1488690"/>
            <a:ext cx="3267112" cy="1804450"/>
          </a:xfrm>
          <a:prstGeom prst="rect">
            <a:avLst/>
          </a:prstGeom>
          <a:solidFill>
            <a:schemeClr val="accent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49" name="Segnaposto immagine 30">
            <a:extLst>
              <a:ext uri="{FF2B5EF4-FFF2-40B4-BE49-F238E27FC236}">
                <a16:creationId xmlns:a16="http://schemas.microsoft.com/office/drawing/2014/main" id="{8A9B410D-B2D2-D04D-9C60-17FFE95DEF8D}"/>
              </a:ext>
            </a:extLst>
          </p:cNvPr>
          <p:cNvPicPr preferRelativeResize="0">
            <a:picLocks noChangeAspect="1"/>
          </p:cNvPicPr>
          <p:nvPr/>
        </p:nvPicPr>
        <p:blipFill>
          <a:blip r:embed="rId4">
            <a:extLst>
              <a:ext uri="{28A0092B-C50C-407E-A947-70E740481C1C}">
                <a14:useLocalDpi xmlns:a14="http://schemas.microsoft.com/office/drawing/2010/main" val="0"/>
              </a:ext>
            </a:extLst>
          </a:blip>
          <a:srcRect/>
          <a:stretch/>
        </p:blipFill>
        <p:spPr>
          <a:xfrm>
            <a:off x="4586191" y="1797193"/>
            <a:ext cx="1426815" cy="1426815"/>
          </a:xfrm>
          <a:prstGeom prst="rect">
            <a:avLst/>
          </a:prstGeom>
          <a:noFill/>
        </p:spPr>
      </p:pic>
      <p:sp>
        <p:nvSpPr>
          <p:cNvPr id="55" name="Rettangolo 54">
            <a:extLst>
              <a:ext uri="{FF2B5EF4-FFF2-40B4-BE49-F238E27FC236}">
                <a16:creationId xmlns:a16="http://schemas.microsoft.com/office/drawing/2014/main" id="{2E893FFF-CDB3-454B-ADAC-02FC747A87EE}"/>
              </a:ext>
            </a:extLst>
          </p:cNvPr>
          <p:cNvSpPr/>
          <p:nvPr/>
        </p:nvSpPr>
        <p:spPr>
          <a:xfrm>
            <a:off x="6081068" y="2065279"/>
            <a:ext cx="1885945" cy="892552"/>
          </a:xfrm>
          <a:prstGeom prst="rect">
            <a:avLst/>
          </a:prstGeom>
        </p:spPr>
        <p:txBody>
          <a:bodyPr wrap="square">
            <a:spAutoFit/>
          </a:bodyPr>
          <a:lstStyle/>
          <a:p>
            <a:r>
              <a:rPr lang="en-US" sz="2600" b="1" dirty="0">
                <a:latin typeface="Titillium" panose="00000500000000000000" pitchFamily="50" charset="0"/>
              </a:rPr>
              <a:t>Raspberry Pi</a:t>
            </a:r>
            <a:endParaRPr lang="it-IT" sz="2600" dirty="0"/>
          </a:p>
        </p:txBody>
      </p:sp>
      <p:sp>
        <p:nvSpPr>
          <p:cNvPr id="22" name="Rectangle 11">
            <a:extLst>
              <a:ext uri="{FF2B5EF4-FFF2-40B4-BE49-F238E27FC236}">
                <a16:creationId xmlns:a16="http://schemas.microsoft.com/office/drawing/2014/main" id="{EA45ABF9-FCD9-0C44-B4E7-81F943D7ACEF}"/>
              </a:ext>
            </a:extLst>
          </p:cNvPr>
          <p:cNvSpPr/>
          <p:nvPr/>
        </p:nvSpPr>
        <p:spPr>
          <a:xfrm>
            <a:off x="8424906" y="3293140"/>
            <a:ext cx="3267112" cy="2297786"/>
          </a:xfrm>
          <a:prstGeom prst="rect">
            <a:avLst/>
          </a:prstGeom>
          <a:solidFill>
            <a:schemeClr val="tx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3" name="Title 1">
            <a:extLst>
              <a:ext uri="{FF2B5EF4-FFF2-40B4-BE49-F238E27FC236}">
                <a16:creationId xmlns:a16="http://schemas.microsoft.com/office/drawing/2014/main" id="{ACE508EC-C12F-8B4A-AC8A-32244B9755F5}"/>
              </a:ext>
            </a:extLst>
          </p:cNvPr>
          <p:cNvSpPr txBox="1">
            <a:spLocks/>
          </p:cNvSpPr>
          <p:nvPr/>
        </p:nvSpPr>
        <p:spPr>
          <a:xfrm>
            <a:off x="8401124" y="3758393"/>
            <a:ext cx="3267112" cy="1250910"/>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nSpc>
                <a:spcPct val="100000"/>
              </a:lnSpc>
            </a:pPr>
            <a:r>
              <a:rPr lang="en-US" sz="1800" b="0" spc="400" dirty="0">
                <a:solidFill>
                  <a:schemeClr val="bg1"/>
                </a:solidFill>
                <a:latin typeface="+mn-lt"/>
              </a:rPr>
              <a:t>This is used to carry on some important data of the user to </a:t>
            </a:r>
            <a:r>
              <a:rPr lang="en-US" sz="1800" b="0" spc="400" dirty="0">
                <a:solidFill>
                  <a:schemeClr val="accent1"/>
                </a:solidFill>
                <a:latin typeface="+mn-lt"/>
              </a:rPr>
              <a:t>provide a better UX</a:t>
            </a:r>
            <a:r>
              <a:rPr lang="en-US" sz="1800" b="0" spc="400" dirty="0">
                <a:solidFill>
                  <a:schemeClr val="bg1"/>
                </a:solidFill>
                <a:latin typeface="+mn-lt"/>
              </a:rPr>
              <a:t>.</a:t>
            </a:r>
          </a:p>
        </p:txBody>
      </p:sp>
      <p:sp>
        <p:nvSpPr>
          <p:cNvPr id="24" name="Rectangle 11">
            <a:extLst>
              <a:ext uri="{FF2B5EF4-FFF2-40B4-BE49-F238E27FC236}">
                <a16:creationId xmlns:a16="http://schemas.microsoft.com/office/drawing/2014/main" id="{1A4A0FA5-7CDD-7E4B-89A6-4521698ED30F}"/>
              </a:ext>
            </a:extLst>
          </p:cNvPr>
          <p:cNvSpPr/>
          <p:nvPr/>
        </p:nvSpPr>
        <p:spPr>
          <a:xfrm>
            <a:off x="8424906" y="1488690"/>
            <a:ext cx="3267112" cy="1804450"/>
          </a:xfrm>
          <a:prstGeom prst="rect">
            <a:avLst/>
          </a:prstGeom>
          <a:solidFill>
            <a:schemeClr val="accent1"/>
          </a:solidFill>
          <a:ln>
            <a:noFill/>
          </a:ln>
          <a:effectLst>
            <a:glow rad="1270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5" name="Segnaposto immagine 30">
            <a:extLst>
              <a:ext uri="{FF2B5EF4-FFF2-40B4-BE49-F238E27FC236}">
                <a16:creationId xmlns:a16="http://schemas.microsoft.com/office/drawing/2014/main" id="{F9D56A67-3366-264F-A2F9-4AE4348272B9}"/>
              </a:ext>
            </a:extLst>
          </p:cNvPr>
          <p:cNvPicPr preferRelativeResize="0">
            <a:picLocks noChangeAspect="1"/>
          </p:cNvPicPr>
          <p:nvPr/>
        </p:nvPicPr>
        <p:blipFill>
          <a:blip r:embed="rId5">
            <a:extLst>
              <a:ext uri="{28A0092B-C50C-407E-A947-70E740481C1C}">
                <a14:useLocalDpi xmlns:a14="http://schemas.microsoft.com/office/drawing/2010/main" val="0"/>
              </a:ext>
            </a:extLst>
          </a:blip>
          <a:srcRect/>
          <a:stretch/>
        </p:blipFill>
        <p:spPr>
          <a:xfrm>
            <a:off x="8548653" y="1797193"/>
            <a:ext cx="1426815" cy="1426815"/>
          </a:xfrm>
          <a:prstGeom prst="rect">
            <a:avLst/>
          </a:prstGeom>
          <a:noFill/>
        </p:spPr>
      </p:pic>
      <p:sp>
        <p:nvSpPr>
          <p:cNvPr id="26" name="Rettangolo 25">
            <a:extLst>
              <a:ext uri="{FF2B5EF4-FFF2-40B4-BE49-F238E27FC236}">
                <a16:creationId xmlns:a16="http://schemas.microsoft.com/office/drawing/2014/main" id="{58E28A7B-A308-BB42-87FD-0307D8ACFC4A}"/>
              </a:ext>
            </a:extLst>
          </p:cNvPr>
          <p:cNvSpPr/>
          <p:nvPr/>
        </p:nvSpPr>
        <p:spPr>
          <a:xfrm>
            <a:off x="10043530" y="1864269"/>
            <a:ext cx="1648488" cy="1292662"/>
          </a:xfrm>
          <a:prstGeom prst="rect">
            <a:avLst/>
          </a:prstGeom>
        </p:spPr>
        <p:txBody>
          <a:bodyPr wrap="square">
            <a:spAutoFit/>
          </a:bodyPr>
          <a:lstStyle/>
          <a:p>
            <a:r>
              <a:rPr lang="en-US" sz="2600" b="1" dirty="0">
                <a:latin typeface="Titillium" panose="00000500000000000000" pitchFamily="50" charset="0"/>
              </a:rPr>
              <a:t>Firebase Realtime Database</a:t>
            </a:r>
            <a:endParaRPr lang="it-IT" sz="2600" dirty="0"/>
          </a:p>
        </p:txBody>
      </p:sp>
      <p:cxnSp>
        <p:nvCxnSpPr>
          <p:cNvPr id="27" name="Straight Connector 17">
            <a:extLst>
              <a:ext uri="{FF2B5EF4-FFF2-40B4-BE49-F238E27FC236}">
                <a16:creationId xmlns:a16="http://schemas.microsoft.com/office/drawing/2014/main" id="{11F75574-4AA2-494B-B274-6E01103A2429}"/>
              </a:ext>
            </a:extLst>
          </p:cNvPr>
          <p:cNvCxnSpPr>
            <a:cxnSpLocks/>
          </p:cNvCxnSpPr>
          <p:nvPr/>
        </p:nvCxnSpPr>
        <p:spPr>
          <a:xfrm flipH="1">
            <a:off x="3844569" y="3099607"/>
            <a:ext cx="617875" cy="0"/>
          </a:xfrm>
          <a:prstGeom prst="line">
            <a:avLst/>
          </a:prstGeom>
          <a:ln w="57150" cap="rnd">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17">
            <a:extLst>
              <a:ext uri="{FF2B5EF4-FFF2-40B4-BE49-F238E27FC236}">
                <a16:creationId xmlns:a16="http://schemas.microsoft.com/office/drawing/2014/main" id="{B62F7686-7601-104C-8624-4E77DC21D182}"/>
              </a:ext>
            </a:extLst>
          </p:cNvPr>
          <p:cNvCxnSpPr>
            <a:cxnSpLocks/>
          </p:cNvCxnSpPr>
          <p:nvPr/>
        </p:nvCxnSpPr>
        <p:spPr>
          <a:xfrm flipH="1">
            <a:off x="7795140" y="3099607"/>
            <a:ext cx="617875" cy="0"/>
          </a:xfrm>
          <a:prstGeom prst="line">
            <a:avLst/>
          </a:prstGeom>
          <a:ln w="57150" cap="rnd">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17">
            <a:extLst>
              <a:ext uri="{FF2B5EF4-FFF2-40B4-BE49-F238E27FC236}">
                <a16:creationId xmlns:a16="http://schemas.microsoft.com/office/drawing/2014/main" id="{A3A94D78-A4F5-B945-A217-6F71CF59C0D8}"/>
              </a:ext>
            </a:extLst>
          </p:cNvPr>
          <p:cNvCxnSpPr>
            <a:cxnSpLocks/>
          </p:cNvCxnSpPr>
          <p:nvPr/>
        </p:nvCxnSpPr>
        <p:spPr>
          <a:xfrm>
            <a:off x="7795140" y="3460231"/>
            <a:ext cx="586571" cy="0"/>
          </a:xfrm>
          <a:prstGeom prst="line">
            <a:avLst/>
          </a:prstGeom>
          <a:ln w="57150" cap="rnd">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17">
            <a:extLst>
              <a:ext uri="{FF2B5EF4-FFF2-40B4-BE49-F238E27FC236}">
                <a16:creationId xmlns:a16="http://schemas.microsoft.com/office/drawing/2014/main" id="{E6C1F145-1B8E-AF47-BD6F-1BDF44264AA3}"/>
              </a:ext>
            </a:extLst>
          </p:cNvPr>
          <p:cNvCxnSpPr>
            <a:cxnSpLocks/>
          </p:cNvCxnSpPr>
          <p:nvPr/>
        </p:nvCxnSpPr>
        <p:spPr>
          <a:xfrm>
            <a:off x="3844569" y="3429000"/>
            <a:ext cx="586571" cy="0"/>
          </a:xfrm>
          <a:prstGeom prst="line">
            <a:avLst/>
          </a:prstGeom>
          <a:ln w="57150" cap="rnd">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42" name="Immagine 41">
            <a:extLst>
              <a:ext uri="{FF2B5EF4-FFF2-40B4-BE49-F238E27FC236}">
                <a16:creationId xmlns:a16="http://schemas.microsoft.com/office/drawing/2014/main" id="{765E680C-0F89-CD43-9137-73638E020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43" name="Rettangolo 42">
            <a:extLst>
              <a:ext uri="{FF2B5EF4-FFF2-40B4-BE49-F238E27FC236}">
                <a16:creationId xmlns:a16="http://schemas.microsoft.com/office/drawing/2014/main" id="{A9B380EA-AE7D-5342-8F96-AE497A049AFB}"/>
              </a:ext>
            </a:extLst>
          </p:cNvPr>
          <p:cNvSpPr/>
          <p:nvPr/>
        </p:nvSpPr>
        <p:spPr>
          <a:xfrm>
            <a:off x="811069" y="6488668"/>
            <a:ext cx="1134285" cy="369332"/>
          </a:xfrm>
          <a:prstGeom prst="rect">
            <a:avLst/>
          </a:prstGeom>
        </p:spPr>
        <p:txBody>
          <a:bodyPr wrap="none">
            <a:spAutoFit/>
          </a:bodyPr>
          <a:lstStyle/>
          <a:p>
            <a:r>
              <a:rPr lang="en-US" b="1" dirty="0">
                <a:latin typeface="Titillium" panose="00000500000000000000" pitchFamily="50" charset="0"/>
              </a:rPr>
              <a:t>Structure.</a:t>
            </a:r>
            <a:endParaRPr lang="it-IT" dirty="0"/>
          </a:p>
        </p:txBody>
      </p:sp>
      <p:pic>
        <p:nvPicPr>
          <p:cNvPr id="28" name="Immagine 27">
            <a:extLst>
              <a:ext uri="{FF2B5EF4-FFF2-40B4-BE49-F238E27FC236}">
                <a16:creationId xmlns:a16="http://schemas.microsoft.com/office/drawing/2014/main" id="{089F75CD-4CA1-B54B-9781-DEE451D3CC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4592" y="2006669"/>
            <a:ext cx="707241" cy="707241"/>
          </a:xfrm>
          <a:prstGeom prst="rect">
            <a:avLst/>
          </a:prstGeom>
        </p:spPr>
      </p:pic>
      <p:pic>
        <p:nvPicPr>
          <p:cNvPr id="47" name="Immagine 46">
            <a:extLst>
              <a:ext uri="{FF2B5EF4-FFF2-40B4-BE49-F238E27FC236}">
                <a16:creationId xmlns:a16="http://schemas.microsoft.com/office/drawing/2014/main" id="{8D79C7B3-C274-3343-88EB-AB0D171897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538" y="2538810"/>
            <a:ext cx="646330" cy="646330"/>
          </a:xfrm>
          <a:prstGeom prst="rect">
            <a:avLst/>
          </a:prstGeom>
        </p:spPr>
      </p:pic>
      <p:sp>
        <p:nvSpPr>
          <p:cNvPr id="32" name="Rettangolo 31">
            <a:extLst>
              <a:ext uri="{FF2B5EF4-FFF2-40B4-BE49-F238E27FC236}">
                <a16:creationId xmlns:a16="http://schemas.microsoft.com/office/drawing/2014/main" id="{EEA1BDBB-77C6-DC4A-8687-99D43613467D}"/>
              </a:ext>
            </a:extLst>
          </p:cNvPr>
          <p:cNvSpPr/>
          <p:nvPr/>
        </p:nvSpPr>
        <p:spPr>
          <a:xfrm>
            <a:off x="1578370" y="1766568"/>
            <a:ext cx="2232527" cy="1292662"/>
          </a:xfrm>
          <a:prstGeom prst="rect">
            <a:avLst/>
          </a:prstGeom>
        </p:spPr>
        <p:txBody>
          <a:bodyPr wrap="square">
            <a:spAutoFit/>
          </a:bodyPr>
          <a:lstStyle/>
          <a:p>
            <a:r>
              <a:rPr lang="en-US" sz="2600" b="1" dirty="0">
                <a:latin typeface="Titillium" panose="00000500000000000000" pitchFamily="50" charset="0"/>
              </a:rPr>
              <a:t>Firebase Login</a:t>
            </a:r>
          </a:p>
          <a:p>
            <a:r>
              <a:rPr lang="en-US" sz="2600" b="1" dirty="0">
                <a:latin typeface="Titillium" panose="00000500000000000000" pitchFamily="50" charset="0"/>
              </a:rPr>
              <a:t>Google </a:t>
            </a:r>
            <a:r>
              <a:rPr lang="en-US" sz="2600" b="1" dirty="0" err="1">
                <a:latin typeface="Titillium" panose="00000500000000000000" pitchFamily="50" charset="0"/>
              </a:rPr>
              <a:t>Signin</a:t>
            </a:r>
            <a:endParaRPr lang="en-US" sz="2600" b="1" dirty="0">
              <a:latin typeface="Titillium" panose="00000500000000000000" pitchFamily="50" charset="0"/>
            </a:endParaRPr>
          </a:p>
          <a:p>
            <a:r>
              <a:rPr lang="en-US" sz="2600" b="1" dirty="0">
                <a:latin typeface="Titillium" panose="00000500000000000000" pitchFamily="50" charset="0"/>
              </a:rPr>
              <a:t>Facebook API</a:t>
            </a:r>
            <a:endParaRPr lang="it-IT" sz="2600" dirty="0"/>
          </a:p>
        </p:txBody>
      </p:sp>
    </p:spTree>
    <p:extLst>
      <p:ext uri="{BB962C8B-B14F-4D97-AF65-F5344CB8AC3E}">
        <p14:creationId xmlns:p14="http://schemas.microsoft.com/office/powerpoint/2010/main" val="1104031286"/>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487886" cy="6858000"/>
          </a:xfrm>
          <a:prstGeom prst="rect">
            <a:avLst/>
          </a:prstGeom>
          <a:solidFill>
            <a:schemeClr val="tx1"/>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p:cNvGrpSpPr/>
          <p:nvPr/>
        </p:nvGrpSpPr>
        <p:grpSpPr>
          <a:xfrm rot="2700000">
            <a:off x="4724400" y="2038324"/>
            <a:ext cx="2743200" cy="2743200"/>
            <a:chOff x="2358572" y="1016001"/>
            <a:chExt cx="856342" cy="856342"/>
          </a:xfrm>
          <a:effectLst>
            <a:glow rad="152400">
              <a:schemeClr val="tx1">
                <a:alpha val="10000"/>
              </a:schemeClr>
            </a:glow>
          </a:effectLst>
        </p:grpSpPr>
        <p:cxnSp>
          <p:nvCxnSpPr>
            <p:cNvPr id="6" name="Straight Connector 5"/>
            <p:cNvCxnSpPr/>
            <p:nvPr/>
          </p:nvCxnSpPr>
          <p:spPr>
            <a:xfrm flipH="1">
              <a:off x="2786743" y="1016001"/>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a:off x="2786743" y="986972"/>
              <a:ext cx="0" cy="856342"/>
            </a:xfrm>
            <a:prstGeom prst="line">
              <a:avLst/>
            </a:prstGeom>
            <a:ln w="2540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rot="2700000">
            <a:off x="5931288" y="3113192"/>
            <a:ext cx="457200" cy="457200"/>
            <a:chOff x="2358572" y="1016001"/>
            <a:chExt cx="856342" cy="856342"/>
          </a:xfrm>
          <a:effectLst>
            <a:outerShdw blurRad="50800" dist="38100" dir="2700000" algn="tl" rotWithShape="0">
              <a:prstClr val="black">
                <a:alpha val="40000"/>
              </a:prstClr>
            </a:outerShdw>
          </a:effectLst>
        </p:grpSpPr>
        <p:cxnSp>
          <p:nvCxnSpPr>
            <p:cNvPr id="23" name="Straight Connector 22"/>
            <p:cNvCxnSpPr/>
            <p:nvPr/>
          </p:nvCxnSpPr>
          <p:spPr>
            <a:xfrm flipH="1">
              <a:off x="2786743" y="1016001"/>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2786743" y="986972"/>
              <a:ext cx="0" cy="856342"/>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2700000">
            <a:off x="5709336" y="1525692"/>
            <a:ext cx="1280160" cy="1280160"/>
            <a:chOff x="2358572" y="1016001"/>
            <a:chExt cx="856342" cy="856342"/>
          </a:xfrm>
          <a:effectLst>
            <a:glow rad="152400">
              <a:schemeClr val="tx1">
                <a:alpha val="10000"/>
              </a:schemeClr>
            </a:glow>
          </a:effectLst>
        </p:grpSpPr>
        <p:cxnSp>
          <p:nvCxnSpPr>
            <p:cNvPr id="26" name="Straight Connector 25"/>
            <p:cNvCxnSpPr/>
            <p:nvPr/>
          </p:nvCxnSpPr>
          <p:spPr>
            <a:xfrm flipH="1">
              <a:off x="2786743" y="1016001"/>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flipH="1">
              <a:off x="2786743" y="986972"/>
              <a:ext cx="0" cy="856342"/>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3">
            <a:extLst>
              <a:ext uri="{FF2B5EF4-FFF2-40B4-BE49-F238E27FC236}">
                <a16:creationId xmlns:a16="http://schemas.microsoft.com/office/drawing/2014/main" id="{6732E14A-74A6-4C44-8437-45B29DE6FDEA}"/>
              </a:ext>
            </a:extLst>
          </p:cNvPr>
          <p:cNvSpPr txBox="1"/>
          <p:nvPr/>
        </p:nvSpPr>
        <p:spPr>
          <a:xfrm>
            <a:off x="744583" y="293122"/>
            <a:ext cx="4998720" cy="584775"/>
          </a:xfrm>
          <a:prstGeom prst="rect">
            <a:avLst/>
          </a:prstGeom>
          <a:noFill/>
        </p:spPr>
        <p:txBody>
          <a:bodyPr wrap="square" rtlCol="0">
            <a:spAutoFit/>
          </a:bodyPr>
          <a:lstStyle/>
          <a:p>
            <a:pPr algn="ctr">
              <a:spcAft>
                <a:spcPts val="1200"/>
              </a:spcAft>
            </a:pPr>
            <a:r>
              <a:rPr lang="en-US" sz="3200" b="1" dirty="0">
                <a:solidFill>
                  <a:schemeClr val="accent2"/>
                </a:solidFill>
              </a:rPr>
              <a:t>FIREBASE</a:t>
            </a:r>
            <a:r>
              <a:rPr lang="en-US" sz="3200" b="1" dirty="0">
                <a:solidFill>
                  <a:schemeClr val="bg1"/>
                </a:solidFill>
                <a:latin typeface="+mj-lt"/>
              </a:rPr>
              <a:t> AUTHENTICATION</a:t>
            </a:r>
          </a:p>
        </p:txBody>
      </p:sp>
      <p:pic>
        <p:nvPicPr>
          <p:cNvPr id="57" name="Immagine 56">
            <a:extLst>
              <a:ext uri="{FF2B5EF4-FFF2-40B4-BE49-F238E27FC236}">
                <a16:creationId xmlns:a16="http://schemas.microsoft.com/office/drawing/2014/main" id="{78EDD9D0-C491-384A-B635-127196E14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1" y="659208"/>
            <a:ext cx="6487886" cy="3167378"/>
          </a:xfrm>
          <a:prstGeom prst="rect">
            <a:avLst/>
          </a:prstGeom>
        </p:spPr>
      </p:pic>
      <p:pic>
        <p:nvPicPr>
          <p:cNvPr id="58" name="Immagine 57">
            <a:extLst>
              <a:ext uri="{FF2B5EF4-FFF2-40B4-BE49-F238E27FC236}">
                <a16:creationId xmlns:a16="http://schemas.microsoft.com/office/drawing/2014/main" id="{492B0A23-EB42-D142-B0BA-FB52E41A1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9" y="3448873"/>
            <a:ext cx="6524502" cy="2123502"/>
          </a:xfrm>
          <a:prstGeom prst="rect">
            <a:avLst/>
          </a:prstGeom>
        </p:spPr>
      </p:pic>
      <p:pic>
        <p:nvPicPr>
          <p:cNvPr id="8" name="Immagine 7">
            <a:extLst>
              <a:ext uri="{FF2B5EF4-FFF2-40B4-BE49-F238E27FC236}">
                <a16:creationId xmlns:a16="http://schemas.microsoft.com/office/drawing/2014/main" id="{A4300F34-DE31-8A4A-9E27-5C0E4EE1D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97" y="5215663"/>
            <a:ext cx="6507949" cy="1569441"/>
          </a:xfrm>
          <a:prstGeom prst="rect">
            <a:avLst/>
          </a:prstGeom>
        </p:spPr>
      </p:pic>
      <p:sp>
        <p:nvSpPr>
          <p:cNvPr id="64" name="Rettangolo 63">
            <a:extLst>
              <a:ext uri="{FF2B5EF4-FFF2-40B4-BE49-F238E27FC236}">
                <a16:creationId xmlns:a16="http://schemas.microsoft.com/office/drawing/2014/main" id="{1CEB4D73-537C-AC4D-A768-BFC5EA5F327A}"/>
              </a:ext>
            </a:extLst>
          </p:cNvPr>
          <p:cNvSpPr/>
          <p:nvPr/>
        </p:nvSpPr>
        <p:spPr>
          <a:xfrm>
            <a:off x="6560618" y="783975"/>
            <a:ext cx="5316584" cy="5021055"/>
          </a:xfrm>
          <a:prstGeom prst="rect">
            <a:avLst/>
          </a:prstGeom>
          <a:noFill/>
        </p:spPr>
        <p:txBody>
          <a:bodyPr wrap="square">
            <a:spAutoFit/>
          </a:bodyPr>
          <a:lstStyle/>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We use Firebase Authentication to allow users to log into our app using their personal email and password.</a:t>
            </a:r>
          </a:p>
          <a:p>
            <a:pPr marL="342900" indent="-342900">
              <a:lnSpc>
                <a:spcPct val="150000"/>
              </a:lnSpc>
              <a:buSzPts val="1800"/>
              <a:buFont typeface="Arial" panose="020B0604020202020204" pitchFamily="34" charset="0"/>
              <a:buChar char="•"/>
            </a:pPr>
            <a:endParaRPr lang="en-US" sz="2400" dirty="0">
              <a:solidFill>
                <a:schemeClr val="bg2">
                  <a:lumMod val="50000"/>
                </a:schemeClr>
              </a:solidFill>
              <a:ea typeface="Raleway"/>
              <a:cs typeface="Raleway"/>
              <a:sym typeface="Raleway"/>
            </a:endParaRPr>
          </a:p>
          <a:p>
            <a:pPr marL="342900" indent="-342900">
              <a:lnSpc>
                <a:spcPct val="150000"/>
              </a:lnSpc>
              <a:buSzPts val="1800"/>
              <a:buFont typeface="Arial" panose="020B0604020202020204" pitchFamily="34" charset="0"/>
              <a:buChar char="•"/>
            </a:pPr>
            <a:r>
              <a:rPr lang="en-US" sz="2400" dirty="0">
                <a:solidFill>
                  <a:schemeClr val="bg2">
                    <a:lumMod val="50000"/>
                  </a:schemeClr>
                </a:solidFill>
                <a:ea typeface="Raleway"/>
                <a:cs typeface="Raleway"/>
                <a:sym typeface="Raleway"/>
              </a:rPr>
              <a:t>These credentials will be passed to the Firebase Authentication SDK and after getting a response from their servers, the user's data will be saved to Firebase Realtime Database.</a:t>
            </a:r>
          </a:p>
        </p:txBody>
      </p:sp>
      <p:pic>
        <p:nvPicPr>
          <p:cNvPr id="70" name="Immagine 69">
            <a:extLst>
              <a:ext uri="{FF2B5EF4-FFF2-40B4-BE49-F238E27FC236}">
                <a16:creationId xmlns:a16="http://schemas.microsoft.com/office/drawing/2014/main" id="{7DA2EF85-C037-9849-B60A-CE32E08372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121" y="6488668"/>
            <a:ext cx="369332" cy="369332"/>
          </a:xfrm>
          <a:prstGeom prst="rect">
            <a:avLst/>
          </a:prstGeom>
        </p:spPr>
      </p:pic>
      <p:sp>
        <p:nvSpPr>
          <p:cNvPr id="71" name="Rettangolo 70">
            <a:extLst>
              <a:ext uri="{FF2B5EF4-FFF2-40B4-BE49-F238E27FC236}">
                <a16:creationId xmlns:a16="http://schemas.microsoft.com/office/drawing/2014/main" id="{6E9DDFA5-A842-0D47-9D0B-26DE7E438F34}"/>
              </a:ext>
            </a:extLst>
          </p:cNvPr>
          <p:cNvSpPr/>
          <p:nvPr/>
        </p:nvSpPr>
        <p:spPr>
          <a:xfrm>
            <a:off x="811069" y="6488668"/>
            <a:ext cx="1134285" cy="369332"/>
          </a:xfrm>
          <a:prstGeom prst="rect">
            <a:avLst/>
          </a:prstGeom>
        </p:spPr>
        <p:txBody>
          <a:bodyPr wrap="none">
            <a:spAutoFit/>
          </a:bodyPr>
          <a:lstStyle/>
          <a:p>
            <a:r>
              <a:rPr lang="en-US" b="1" dirty="0">
                <a:solidFill>
                  <a:schemeClr val="accent1"/>
                </a:solidFill>
                <a:latin typeface="Titillium" panose="00000500000000000000" pitchFamily="50" charset="0"/>
              </a:rPr>
              <a:t>Structure.</a:t>
            </a:r>
            <a:endParaRPr lang="it-IT" dirty="0">
              <a:solidFill>
                <a:schemeClr val="accent1"/>
              </a:solidFill>
            </a:endParaRPr>
          </a:p>
        </p:txBody>
      </p:sp>
    </p:spTree>
    <p:extLst>
      <p:ext uri="{BB962C8B-B14F-4D97-AF65-F5344CB8AC3E}">
        <p14:creationId xmlns:p14="http://schemas.microsoft.com/office/powerpoint/2010/main" val="4137780986"/>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360"/>
                                          </p:val>
                                        </p:tav>
                                        <p:tav tm="100000">
                                          <p:val>
                                            <p:fltVal val="0"/>
                                          </p:val>
                                        </p:tav>
                                      </p:tavLst>
                                    </p:anim>
                                    <p:animEffect transition="in" filter="fade">
                                      <p:cBhvr>
                                        <p:cTn id="10" dur="1000"/>
                                        <p:tgtEl>
                                          <p:spTgt spid="25"/>
                                        </p:tgtEl>
                                      </p:cBhvr>
                                    </p:animEffect>
                                  </p:childTnLst>
                                </p:cTn>
                              </p:par>
                              <p:par>
                                <p:cTn id="11" presetID="49" presetClass="entr" presetSubtype="0" decel="10000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360"/>
                                          </p:val>
                                        </p:tav>
                                        <p:tav tm="100000">
                                          <p:val>
                                            <p:fltVal val="0"/>
                                          </p:val>
                                        </p:tav>
                                      </p:tavLst>
                                    </p:anim>
                                    <p:animEffect transition="in" filter="fade">
                                      <p:cBhvr>
                                        <p:cTn id="16" dur="1000"/>
                                        <p:tgtEl>
                                          <p:spTgt spid="5"/>
                                        </p:tgtEl>
                                      </p:cBhvr>
                                    </p:animEffect>
                                  </p:childTnLst>
                                </p:cTn>
                              </p:par>
                              <p:par>
                                <p:cTn id="17" presetID="49" presetClass="entr" presetSubtype="0"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360"/>
                                          </p:val>
                                        </p:tav>
                                        <p:tav tm="100000">
                                          <p:val>
                                            <p:fltVal val="0"/>
                                          </p:val>
                                        </p:tav>
                                      </p:tavLst>
                                    </p:anim>
                                    <p:animEffect transition="in" filter="fade">
                                      <p:cBhvr>
                                        <p:cTn id="22" dur="1000"/>
                                        <p:tgtEl>
                                          <p:spTgt spid="22"/>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theme/theme1.xml><?xml version="1.0" encoding="utf-8"?>
<a:theme xmlns:a="http://schemas.openxmlformats.org/drawingml/2006/main" name="Office Theme">
  <a:themeElements>
    <a:clrScheme name="Personalizzati 2">
      <a:dk1>
        <a:srgbClr val="2B2B2B"/>
      </a:dk1>
      <a:lt1>
        <a:srgbClr val="F6F8F8"/>
      </a:lt1>
      <a:dk2>
        <a:srgbClr val="2B2B2B"/>
      </a:dk2>
      <a:lt2>
        <a:srgbClr val="FFFFFF"/>
      </a:lt2>
      <a:accent1>
        <a:srgbClr val="FF2C55"/>
      </a:accent1>
      <a:accent2>
        <a:srgbClr val="FF2C55"/>
      </a:accent2>
      <a:accent3>
        <a:srgbClr val="96C83C"/>
      </a:accent3>
      <a:accent4>
        <a:srgbClr val="FFAF28"/>
      </a:accent4>
      <a:accent5>
        <a:srgbClr val="FA5552"/>
      </a:accent5>
      <a:accent6>
        <a:srgbClr val="9696D2"/>
      </a:accent6>
      <a:hlink>
        <a:srgbClr val="5B9BD5"/>
      </a:hlink>
      <a:folHlink>
        <a:srgbClr val="70AD47"/>
      </a:folHlink>
    </a:clrScheme>
    <a:fontScheme name="Titilium">
      <a:majorFont>
        <a:latin typeface="Titillium Bd"/>
        <a:ea typeface=""/>
        <a:cs typeface=""/>
      </a:majorFont>
      <a:minorFont>
        <a:latin typeface="Titill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2923</TotalTime>
  <Words>1042</Words>
  <Application>Microsoft Macintosh PowerPoint</Application>
  <PresentationFormat>Widescreen</PresentationFormat>
  <Paragraphs>180</Paragraphs>
  <Slides>24</Slides>
  <Notes>15</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24</vt:i4>
      </vt:variant>
    </vt:vector>
  </HeadingPairs>
  <TitlesOfParts>
    <vt:vector size="34" baseType="lpstr">
      <vt:lpstr>Arial</vt:lpstr>
      <vt:lpstr>Calibri</vt:lpstr>
      <vt:lpstr>EBGaramond</vt:lpstr>
      <vt:lpstr>Lato Light</vt:lpstr>
      <vt:lpstr>Lato Regular</vt:lpstr>
      <vt:lpstr>Open Sans Light</vt:lpstr>
      <vt:lpstr>Source Sans Pro</vt:lpstr>
      <vt:lpstr>Titillium</vt:lpstr>
      <vt:lpstr>Titillium Bd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Asus</dc:creator>
  <cp:keywords/>
  <dc:description/>
  <cp:lastModifiedBy>Microsoft Office User</cp:lastModifiedBy>
  <cp:revision>223</cp:revision>
  <dcterms:created xsi:type="dcterms:W3CDTF">2016-11-12T04:56:49Z</dcterms:created>
  <dcterms:modified xsi:type="dcterms:W3CDTF">2020-10-07T18:43:56Z</dcterms:modified>
  <cp:category/>
</cp:coreProperties>
</file>